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8288000" cy="10287000"/>
  <p:notesSz cx="6858000" cy="9144000"/>
  <p:embeddedFontLst>
    <p:embeddedFont>
      <p:font typeface="New Sun Playful" charset="1" panose="00000000000000000000"/>
      <p:regular r:id="rId45"/>
    </p:embeddedFont>
    <p:embeddedFont>
      <p:font typeface="Betm rounded" charset="1" panose="02000000000000000000"/>
      <p:regular r:id="rId46"/>
    </p:embeddedFont>
    <p:embeddedFont>
      <p:font typeface="Betm rounded Bold" charset="1" panose="02000000000000000000"/>
      <p:regular r:id="rId47"/>
    </p:embeddedFont>
    <p:embeddedFont>
      <p:font typeface="Betm rounded Light" charset="1" panose="0200000000000000000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sv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11" Target="../media/image2.svg" Type="http://schemas.openxmlformats.org/officeDocument/2006/relationships/image"/><Relationship Id="rId12" Target="../media/image72.png" Type="http://schemas.openxmlformats.org/officeDocument/2006/relationships/image"/><Relationship Id="rId13" Target="../media/image73.svg" Type="http://schemas.openxmlformats.org/officeDocument/2006/relationships/image"/><Relationship Id="rId14" Target="../media/image132.png" Type="http://schemas.openxmlformats.org/officeDocument/2006/relationships/image"/><Relationship Id="rId15" Target="../media/image133.svg" Type="http://schemas.openxmlformats.org/officeDocument/2006/relationships/image"/><Relationship Id="rId2" Target="../media/image70.png" Type="http://schemas.openxmlformats.org/officeDocument/2006/relationships/image"/><Relationship Id="rId3" Target="../media/image7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0.png" Type="http://schemas.openxmlformats.org/officeDocument/2006/relationships/image"/><Relationship Id="rId11" Target="../media/image141.svg" Type="http://schemas.openxmlformats.org/officeDocument/2006/relationships/image"/><Relationship Id="rId12" Target="../media/image142.png" Type="http://schemas.openxmlformats.org/officeDocument/2006/relationships/image"/><Relationship Id="rId13" Target="../media/image143.svg" Type="http://schemas.openxmlformats.org/officeDocument/2006/relationships/image"/><Relationship Id="rId14" Target="../media/image144.png" Type="http://schemas.openxmlformats.org/officeDocument/2006/relationships/image"/><Relationship Id="rId15" Target="../media/image145.svg" Type="http://schemas.openxmlformats.org/officeDocument/2006/relationships/image"/><Relationship Id="rId16" Target="../media/image54.png" Type="http://schemas.openxmlformats.org/officeDocument/2006/relationships/image"/><Relationship Id="rId17" Target="../media/image55.svg" Type="http://schemas.openxmlformats.org/officeDocument/2006/relationships/image"/><Relationship Id="rId18" Target="../media/image102.png" Type="http://schemas.openxmlformats.org/officeDocument/2006/relationships/image"/><Relationship Id="rId19" Target="../media/image103.svg" Type="http://schemas.openxmlformats.org/officeDocument/2006/relationships/image"/><Relationship Id="rId2" Target="../media/image134.png" Type="http://schemas.openxmlformats.org/officeDocument/2006/relationships/image"/><Relationship Id="rId20" Target="../media/image146.png" Type="http://schemas.openxmlformats.org/officeDocument/2006/relationships/image"/><Relationship Id="rId21" Target="../media/image147.svg" Type="http://schemas.openxmlformats.org/officeDocument/2006/relationships/image"/><Relationship Id="rId22" Target="../media/image148.png" Type="http://schemas.openxmlformats.org/officeDocument/2006/relationships/image"/><Relationship Id="rId23" Target="../media/image149.svg" Type="http://schemas.openxmlformats.org/officeDocument/2006/relationships/image"/><Relationship Id="rId3" Target="../media/image135.svg" Type="http://schemas.openxmlformats.org/officeDocument/2006/relationships/image"/><Relationship Id="rId4" Target="../media/image100.png" Type="http://schemas.openxmlformats.org/officeDocument/2006/relationships/image"/><Relationship Id="rId5" Target="../media/image101.svg" Type="http://schemas.openxmlformats.org/officeDocument/2006/relationships/image"/><Relationship Id="rId6" Target="../media/image136.png" Type="http://schemas.openxmlformats.org/officeDocument/2006/relationships/image"/><Relationship Id="rId7" Target="../media/image137.svg" Type="http://schemas.openxmlformats.org/officeDocument/2006/relationships/image"/><Relationship Id="rId8" Target="../media/image138.png" Type="http://schemas.openxmlformats.org/officeDocument/2006/relationships/image"/><Relationship Id="rId9" Target="../media/image13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0.png" Type="http://schemas.openxmlformats.org/officeDocument/2006/relationships/image"/><Relationship Id="rId11" Target="../media/image141.svg" Type="http://schemas.openxmlformats.org/officeDocument/2006/relationships/image"/><Relationship Id="rId12" Target="../media/image142.png" Type="http://schemas.openxmlformats.org/officeDocument/2006/relationships/image"/><Relationship Id="rId13" Target="../media/image143.svg" Type="http://schemas.openxmlformats.org/officeDocument/2006/relationships/image"/><Relationship Id="rId14" Target="../media/image144.png" Type="http://schemas.openxmlformats.org/officeDocument/2006/relationships/image"/><Relationship Id="rId15" Target="../media/image145.svg" Type="http://schemas.openxmlformats.org/officeDocument/2006/relationships/image"/><Relationship Id="rId16" Target="../media/image54.png" Type="http://schemas.openxmlformats.org/officeDocument/2006/relationships/image"/><Relationship Id="rId17" Target="../media/image55.svg" Type="http://schemas.openxmlformats.org/officeDocument/2006/relationships/image"/><Relationship Id="rId18" Target="../media/image102.png" Type="http://schemas.openxmlformats.org/officeDocument/2006/relationships/image"/><Relationship Id="rId19" Target="../media/image103.svg" Type="http://schemas.openxmlformats.org/officeDocument/2006/relationships/image"/><Relationship Id="rId2" Target="../media/image134.png" Type="http://schemas.openxmlformats.org/officeDocument/2006/relationships/image"/><Relationship Id="rId20" Target="../media/image146.png" Type="http://schemas.openxmlformats.org/officeDocument/2006/relationships/image"/><Relationship Id="rId21" Target="../media/image147.svg" Type="http://schemas.openxmlformats.org/officeDocument/2006/relationships/image"/><Relationship Id="rId22" Target="../media/image148.png" Type="http://schemas.openxmlformats.org/officeDocument/2006/relationships/image"/><Relationship Id="rId23" Target="../media/image149.svg" Type="http://schemas.openxmlformats.org/officeDocument/2006/relationships/image"/><Relationship Id="rId3" Target="../media/image135.svg" Type="http://schemas.openxmlformats.org/officeDocument/2006/relationships/image"/><Relationship Id="rId4" Target="../media/image100.png" Type="http://schemas.openxmlformats.org/officeDocument/2006/relationships/image"/><Relationship Id="rId5" Target="../media/image101.svg" Type="http://schemas.openxmlformats.org/officeDocument/2006/relationships/image"/><Relationship Id="rId6" Target="../media/image136.png" Type="http://schemas.openxmlformats.org/officeDocument/2006/relationships/image"/><Relationship Id="rId7" Target="../media/image137.svg" Type="http://schemas.openxmlformats.org/officeDocument/2006/relationships/image"/><Relationship Id="rId8" Target="../media/image138.png" Type="http://schemas.openxmlformats.org/officeDocument/2006/relationships/image"/><Relationship Id="rId9" Target="../media/image13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svg" Type="http://schemas.openxmlformats.org/officeDocument/2006/relationships/image"/><Relationship Id="rId11" Target="../media/image1.png" Type="http://schemas.openxmlformats.org/officeDocument/2006/relationships/image"/><Relationship Id="rId12" Target="../media/image2.svg" Type="http://schemas.openxmlformats.org/officeDocument/2006/relationships/image"/><Relationship Id="rId13" Target="../media/image72.png" Type="http://schemas.openxmlformats.org/officeDocument/2006/relationships/image"/><Relationship Id="rId14" Target="../media/image73.svg" Type="http://schemas.openxmlformats.org/officeDocument/2006/relationships/image"/><Relationship Id="rId15" Target="../media/image15.png" Type="http://schemas.openxmlformats.org/officeDocument/2006/relationships/image"/><Relationship Id="rId16" Target="../media/image16.svg" Type="http://schemas.openxmlformats.org/officeDocument/2006/relationships/image"/><Relationship Id="rId17" Target="../media/image74.png" Type="http://schemas.openxmlformats.org/officeDocument/2006/relationships/image"/><Relationship Id="rId18" Target="../media/image75.svg" Type="http://schemas.openxmlformats.org/officeDocument/2006/relationships/image"/><Relationship Id="rId19" Target="../media/image64.png" Type="http://schemas.openxmlformats.org/officeDocument/2006/relationships/image"/><Relationship Id="rId2" Target="../media/image70.png" Type="http://schemas.openxmlformats.org/officeDocument/2006/relationships/image"/><Relationship Id="rId20" Target="../media/image65.svg" Type="http://schemas.openxmlformats.org/officeDocument/2006/relationships/image"/><Relationship Id="rId21" Target="../media/image150.png" Type="http://schemas.openxmlformats.org/officeDocument/2006/relationships/image"/><Relationship Id="rId22" Target="../media/image151.svg" Type="http://schemas.openxmlformats.org/officeDocument/2006/relationships/image"/><Relationship Id="rId23" Target="../media/image152.png" Type="http://schemas.openxmlformats.org/officeDocument/2006/relationships/image"/><Relationship Id="rId24" Target="../media/image153.svg" Type="http://schemas.openxmlformats.org/officeDocument/2006/relationships/image"/><Relationship Id="rId3" Target="../media/image71.sv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40.png" Type="http://schemas.openxmlformats.org/officeDocument/2006/relationships/image"/><Relationship Id="rId8" Target="../media/image41.svg" Type="http://schemas.openxmlformats.org/officeDocument/2006/relationships/image"/><Relationship Id="rId9" Target="../media/image4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11" Target="../media/image2.svg" Type="http://schemas.openxmlformats.org/officeDocument/2006/relationships/image"/><Relationship Id="rId12" Target="../media/image74.png" Type="http://schemas.openxmlformats.org/officeDocument/2006/relationships/image"/><Relationship Id="rId13" Target="../media/image75.svg" Type="http://schemas.openxmlformats.org/officeDocument/2006/relationships/image"/><Relationship Id="rId14" Target="../media/image154.png" Type="http://schemas.openxmlformats.org/officeDocument/2006/relationships/image"/><Relationship Id="rId15" Target="../media/image64.png" Type="http://schemas.openxmlformats.org/officeDocument/2006/relationships/image"/><Relationship Id="rId16" Target="../media/image65.svg" Type="http://schemas.openxmlformats.org/officeDocument/2006/relationships/image"/><Relationship Id="rId2" Target="../media/image70.png" Type="http://schemas.openxmlformats.org/officeDocument/2006/relationships/image"/><Relationship Id="rId3" Target="../media/image7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2.png" Type="http://schemas.openxmlformats.org/officeDocument/2006/relationships/image"/><Relationship Id="rId11" Target="../media/image103.svg" Type="http://schemas.openxmlformats.org/officeDocument/2006/relationships/image"/><Relationship Id="rId12" Target="../media/image146.png" Type="http://schemas.openxmlformats.org/officeDocument/2006/relationships/image"/><Relationship Id="rId13" Target="../media/image147.svg" Type="http://schemas.openxmlformats.org/officeDocument/2006/relationships/image"/><Relationship Id="rId14" Target="../media/image148.png" Type="http://schemas.openxmlformats.org/officeDocument/2006/relationships/image"/><Relationship Id="rId15" Target="../media/image149.svg" Type="http://schemas.openxmlformats.org/officeDocument/2006/relationships/image"/><Relationship Id="rId16" Target="../media/image98.png" Type="http://schemas.openxmlformats.org/officeDocument/2006/relationships/image"/><Relationship Id="rId17" Target="../media/image99.svg" Type="http://schemas.openxmlformats.org/officeDocument/2006/relationships/image"/><Relationship Id="rId18" Target="../media/image11.png" Type="http://schemas.openxmlformats.org/officeDocument/2006/relationships/image"/><Relationship Id="rId19" Target="../media/image12.svg" Type="http://schemas.openxmlformats.org/officeDocument/2006/relationships/image"/><Relationship Id="rId2" Target="../media/image134.png" Type="http://schemas.openxmlformats.org/officeDocument/2006/relationships/image"/><Relationship Id="rId3" Target="../media/image135.svg" Type="http://schemas.openxmlformats.org/officeDocument/2006/relationships/image"/><Relationship Id="rId4" Target="../media/image100.png" Type="http://schemas.openxmlformats.org/officeDocument/2006/relationships/image"/><Relationship Id="rId5" Target="../media/image101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4.png" Type="http://schemas.openxmlformats.org/officeDocument/2006/relationships/image"/><Relationship Id="rId9" Target="../media/image55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2.png" Type="http://schemas.openxmlformats.org/officeDocument/2006/relationships/image"/><Relationship Id="rId11" Target="../media/image103.svg" Type="http://schemas.openxmlformats.org/officeDocument/2006/relationships/image"/><Relationship Id="rId12" Target="../media/image146.png" Type="http://schemas.openxmlformats.org/officeDocument/2006/relationships/image"/><Relationship Id="rId13" Target="../media/image147.svg" Type="http://schemas.openxmlformats.org/officeDocument/2006/relationships/image"/><Relationship Id="rId14" Target="../media/image148.png" Type="http://schemas.openxmlformats.org/officeDocument/2006/relationships/image"/><Relationship Id="rId15" Target="../media/image149.svg" Type="http://schemas.openxmlformats.org/officeDocument/2006/relationships/image"/><Relationship Id="rId16" Target="../media/image98.png" Type="http://schemas.openxmlformats.org/officeDocument/2006/relationships/image"/><Relationship Id="rId17" Target="../media/image99.svg" Type="http://schemas.openxmlformats.org/officeDocument/2006/relationships/image"/><Relationship Id="rId18" Target="../media/image11.png" Type="http://schemas.openxmlformats.org/officeDocument/2006/relationships/image"/><Relationship Id="rId19" Target="../media/image12.svg" Type="http://schemas.openxmlformats.org/officeDocument/2006/relationships/image"/><Relationship Id="rId2" Target="../media/image134.png" Type="http://schemas.openxmlformats.org/officeDocument/2006/relationships/image"/><Relationship Id="rId3" Target="../media/image135.svg" Type="http://schemas.openxmlformats.org/officeDocument/2006/relationships/image"/><Relationship Id="rId4" Target="../media/image100.png" Type="http://schemas.openxmlformats.org/officeDocument/2006/relationships/image"/><Relationship Id="rId5" Target="../media/image101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4.png" Type="http://schemas.openxmlformats.org/officeDocument/2006/relationships/image"/><Relationship Id="rId9" Target="../media/image55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2.png" Type="http://schemas.openxmlformats.org/officeDocument/2006/relationships/image"/><Relationship Id="rId11" Target="../media/image73.svg" Type="http://schemas.openxmlformats.org/officeDocument/2006/relationships/image"/><Relationship Id="rId12" Target="../media/image132.png" Type="http://schemas.openxmlformats.org/officeDocument/2006/relationships/image"/><Relationship Id="rId13" Target="../media/image133.svg" Type="http://schemas.openxmlformats.org/officeDocument/2006/relationships/image"/><Relationship Id="rId14" Target="../media/image106.png" Type="http://schemas.openxmlformats.org/officeDocument/2006/relationships/image"/><Relationship Id="rId15" Target="../media/image107.svg" Type="http://schemas.openxmlformats.org/officeDocument/2006/relationships/image"/><Relationship Id="rId2" Target="../media/image70.png" Type="http://schemas.openxmlformats.org/officeDocument/2006/relationships/image"/><Relationship Id="rId3" Target="../media/image7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7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1.png" Type="http://schemas.openxmlformats.org/officeDocument/2006/relationships/image"/><Relationship Id="rId14" Target="../media/image2.svg" Type="http://schemas.openxmlformats.org/officeDocument/2006/relationships/image"/><Relationship Id="rId15" Target="../media/image72.png" Type="http://schemas.openxmlformats.org/officeDocument/2006/relationships/image"/><Relationship Id="rId16" Target="../media/image73.svg" Type="http://schemas.openxmlformats.org/officeDocument/2006/relationships/image"/><Relationship Id="rId17" Target="../media/image132.png" Type="http://schemas.openxmlformats.org/officeDocument/2006/relationships/image"/><Relationship Id="rId18" Target="../media/image133.svg" Type="http://schemas.openxmlformats.org/officeDocument/2006/relationships/image"/><Relationship Id="rId19" Target="../media/image106.png" Type="http://schemas.openxmlformats.org/officeDocument/2006/relationships/image"/><Relationship Id="rId2" Target="../media/image70.png" Type="http://schemas.openxmlformats.org/officeDocument/2006/relationships/image"/><Relationship Id="rId20" Target="../media/image107.svg" Type="http://schemas.openxmlformats.org/officeDocument/2006/relationships/image"/><Relationship Id="rId3" Target="../media/image7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21.png" Type="http://schemas.openxmlformats.org/officeDocument/2006/relationships/image"/><Relationship Id="rId7" Target="../media/image58.png" Type="http://schemas.openxmlformats.org/officeDocument/2006/relationships/image"/><Relationship Id="rId8" Target="../media/image59.svg" Type="http://schemas.openxmlformats.org/officeDocument/2006/relationships/image"/><Relationship Id="rId9" Target="../media/image6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8.png" Type="http://schemas.openxmlformats.org/officeDocument/2006/relationships/image"/><Relationship Id="rId11" Target="../media/image139.svg" Type="http://schemas.openxmlformats.org/officeDocument/2006/relationships/image"/><Relationship Id="rId12" Target="../media/image142.png" Type="http://schemas.openxmlformats.org/officeDocument/2006/relationships/image"/><Relationship Id="rId13" Target="../media/image143.svg" Type="http://schemas.openxmlformats.org/officeDocument/2006/relationships/image"/><Relationship Id="rId14" Target="../media/image144.png" Type="http://schemas.openxmlformats.org/officeDocument/2006/relationships/image"/><Relationship Id="rId15" Target="../media/image145.svg" Type="http://schemas.openxmlformats.org/officeDocument/2006/relationships/image"/><Relationship Id="rId16" Target="../media/image54.png" Type="http://schemas.openxmlformats.org/officeDocument/2006/relationships/image"/><Relationship Id="rId17" Target="../media/image55.svg" Type="http://schemas.openxmlformats.org/officeDocument/2006/relationships/image"/><Relationship Id="rId18" Target="../media/image102.png" Type="http://schemas.openxmlformats.org/officeDocument/2006/relationships/image"/><Relationship Id="rId19" Target="../media/image103.svg" Type="http://schemas.openxmlformats.org/officeDocument/2006/relationships/image"/><Relationship Id="rId2" Target="../media/image134.png" Type="http://schemas.openxmlformats.org/officeDocument/2006/relationships/image"/><Relationship Id="rId20" Target="../media/image146.png" Type="http://schemas.openxmlformats.org/officeDocument/2006/relationships/image"/><Relationship Id="rId21" Target="../media/image147.svg" Type="http://schemas.openxmlformats.org/officeDocument/2006/relationships/image"/><Relationship Id="rId22" Target="../media/image148.png" Type="http://schemas.openxmlformats.org/officeDocument/2006/relationships/image"/><Relationship Id="rId23" Target="../media/image149.svg" Type="http://schemas.openxmlformats.org/officeDocument/2006/relationships/image"/><Relationship Id="rId3" Target="../media/image135.svg" Type="http://schemas.openxmlformats.org/officeDocument/2006/relationships/image"/><Relationship Id="rId4" Target="../media/image100.png" Type="http://schemas.openxmlformats.org/officeDocument/2006/relationships/image"/><Relationship Id="rId5" Target="../media/image101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136.png" Type="http://schemas.openxmlformats.org/officeDocument/2006/relationships/image"/><Relationship Id="rId9" Target="../media/image13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svg" Type="http://schemas.openxmlformats.org/officeDocument/2006/relationships/image"/><Relationship Id="rId12" Target="../media/image42.png" Type="http://schemas.openxmlformats.org/officeDocument/2006/relationships/image"/><Relationship Id="rId13" Target="../media/image43.svg" Type="http://schemas.openxmlformats.org/officeDocument/2006/relationships/image"/><Relationship Id="rId14" Target="../media/image44.png" Type="http://schemas.openxmlformats.org/officeDocument/2006/relationships/image"/><Relationship Id="rId15" Target="../media/image45.svg" Type="http://schemas.openxmlformats.org/officeDocument/2006/relationships/image"/><Relationship Id="rId16" Target="../media/image46.png" Type="http://schemas.openxmlformats.org/officeDocument/2006/relationships/image"/><Relationship Id="rId17" Target="../media/image47.svg" Type="http://schemas.openxmlformats.org/officeDocument/2006/relationships/image"/><Relationship Id="rId18" Target="../media/image48.png" Type="http://schemas.openxmlformats.org/officeDocument/2006/relationships/image"/><Relationship Id="rId19" Target="../media/image49.svg" Type="http://schemas.openxmlformats.org/officeDocument/2006/relationships/image"/><Relationship Id="rId2" Target="../media/image32.png" Type="http://schemas.openxmlformats.org/officeDocument/2006/relationships/image"/><Relationship Id="rId20" Target="../media/image50.png" Type="http://schemas.openxmlformats.org/officeDocument/2006/relationships/image"/><Relationship Id="rId21" Target="../media/image51.svg" Type="http://schemas.openxmlformats.org/officeDocument/2006/relationships/image"/><Relationship Id="rId22" Target="../media/image52.png" Type="http://schemas.openxmlformats.org/officeDocument/2006/relationships/image"/><Relationship Id="rId23" Target="../media/image53.svg" Type="http://schemas.openxmlformats.org/officeDocument/2006/relationships/image"/><Relationship Id="rId24" Target="../media/image54.png" Type="http://schemas.openxmlformats.org/officeDocument/2006/relationships/image"/><Relationship Id="rId25" Target="../media/image55.svg" Type="http://schemas.openxmlformats.org/officeDocument/2006/relationships/image"/><Relationship Id="rId26" Target="../media/image56.png" Type="http://schemas.openxmlformats.org/officeDocument/2006/relationships/image"/><Relationship Id="rId27" Target="../media/image57.svg" Type="http://schemas.openxmlformats.org/officeDocument/2006/relationships/image"/><Relationship Id="rId28" Target="../media/image58.png" Type="http://schemas.openxmlformats.org/officeDocument/2006/relationships/image"/><Relationship Id="rId29" Target="../media/image59.svg" Type="http://schemas.openxmlformats.org/officeDocument/2006/relationships/image"/><Relationship Id="rId3" Target="../media/image33.svg" Type="http://schemas.openxmlformats.org/officeDocument/2006/relationships/image"/><Relationship Id="rId30" Target="../media/image60.png" Type="http://schemas.openxmlformats.org/officeDocument/2006/relationships/image"/><Relationship Id="rId31" Target="../media/image61.svg" Type="http://schemas.openxmlformats.org/officeDocument/2006/relationships/image"/><Relationship Id="rId32" Target="../media/image62.png" Type="http://schemas.openxmlformats.org/officeDocument/2006/relationships/image"/><Relationship Id="rId33" Target="../media/image63.svg" Type="http://schemas.openxmlformats.org/officeDocument/2006/relationships/image"/><Relationship Id="rId34" Target="../media/image64.png" Type="http://schemas.openxmlformats.org/officeDocument/2006/relationships/image"/><Relationship Id="rId35" Target="../media/image65.svg" Type="http://schemas.openxmlformats.org/officeDocument/2006/relationships/image"/><Relationship Id="rId36" Target="../media/image66.png" Type="http://schemas.openxmlformats.org/officeDocument/2006/relationships/image"/><Relationship Id="rId37" Target="../media/image67.svg" Type="http://schemas.openxmlformats.org/officeDocument/2006/relationships/image"/><Relationship Id="rId38" Target="../media/image68.png" Type="http://schemas.openxmlformats.org/officeDocument/2006/relationships/image"/><Relationship Id="rId39" Target="../media/image69.svg" Type="http://schemas.openxmlformats.org/officeDocument/2006/relationships/image"/><Relationship Id="rId4" Target="../media/image34.png" Type="http://schemas.openxmlformats.org/officeDocument/2006/relationships/image"/><Relationship Id="rId40" Target="../media/image11.png" Type="http://schemas.openxmlformats.org/officeDocument/2006/relationships/image"/><Relationship Id="rId41" Target="../media/image12.svg" Type="http://schemas.openxmlformats.org/officeDocument/2006/relationships/image"/><Relationship Id="rId5" Target="../media/image35.sv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2.png" Type="http://schemas.openxmlformats.org/officeDocument/2006/relationships/image"/><Relationship Id="rId11" Target="../media/image73.svg" Type="http://schemas.openxmlformats.org/officeDocument/2006/relationships/image"/><Relationship Id="rId12" Target="../media/image132.png" Type="http://schemas.openxmlformats.org/officeDocument/2006/relationships/image"/><Relationship Id="rId13" Target="../media/image133.svg" Type="http://schemas.openxmlformats.org/officeDocument/2006/relationships/image"/><Relationship Id="rId14" Target="../media/image106.png" Type="http://schemas.openxmlformats.org/officeDocument/2006/relationships/image"/><Relationship Id="rId15" Target="../media/image107.svg" Type="http://schemas.openxmlformats.org/officeDocument/2006/relationships/image"/><Relationship Id="rId2" Target="../media/image70.png" Type="http://schemas.openxmlformats.org/officeDocument/2006/relationships/image"/><Relationship Id="rId3" Target="../media/image7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2.png" Type="http://schemas.openxmlformats.org/officeDocument/2006/relationships/image"/><Relationship Id="rId11" Target="../media/image73.svg" Type="http://schemas.openxmlformats.org/officeDocument/2006/relationships/image"/><Relationship Id="rId12" Target="../media/image132.png" Type="http://schemas.openxmlformats.org/officeDocument/2006/relationships/image"/><Relationship Id="rId13" Target="../media/image133.svg" Type="http://schemas.openxmlformats.org/officeDocument/2006/relationships/image"/><Relationship Id="rId14" Target="../media/image106.png" Type="http://schemas.openxmlformats.org/officeDocument/2006/relationships/image"/><Relationship Id="rId15" Target="../media/image107.svg" Type="http://schemas.openxmlformats.org/officeDocument/2006/relationships/image"/><Relationship Id="rId2" Target="../media/image70.png" Type="http://schemas.openxmlformats.org/officeDocument/2006/relationships/image"/><Relationship Id="rId3" Target="../media/image7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2.png" Type="http://schemas.openxmlformats.org/officeDocument/2006/relationships/image"/><Relationship Id="rId11" Target="../media/image73.svg" Type="http://schemas.openxmlformats.org/officeDocument/2006/relationships/image"/><Relationship Id="rId12" Target="../media/image132.png" Type="http://schemas.openxmlformats.org/officeDocument/2006/relationships/image"/><Relationship Id="rId13" Target="../media/image133.svg" Type="http://schemas.openxmlformats.org/officeDocument/2006/relationships/image"/><Relationship Id="rId14" Target="../media/image106.png" Type="http://schemas.openxmlformats.org/officeDocument/2006/relationships/image"/><Relationship Id="rId15" Target="../media/image107.svg" Type="http://schemas.openxmlformats.org/officeDocument/2006/relationships/image"/><Relationship Id="rId2" Target="../media/image70.png" Type="http://schemas.openxmlformats.org/officeDocument/2006/relationships/image"/><Relationship Id="rId3" Target="../media/image7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12" Target="../media/image112.png" Type="http://schemas.openxmlformats.org/officeDocument/2006/relationships/image"/><Relationship Id="rId13" Target="../media/image113.svg" Type="http://schemas.openxmlformats.org/officeDocument/2006/relationships/image"/><Relationship Id="rId14" Target="../media/image155.png" Type="http://schemas.openxmlformats.org/officeDocument/2006/relationships/image"/><Relationship Id="rId15" Target="../media/image156.svg" Type="http://schemas.openxmlformats.org/officeDocument/2006/relationships/image"/><Relationship Id="rId16" Target="../media/image64.png" Type="http://schemas.openxmlformats.org/officeDocument/2006/relationships/image"/><Relationship Id="rId17" Target="../media/image65.svg" Type="http://schemas.openxmlformats.org/officeDocument/2006/relationships/image"/><Relationship Id="rId18" Target="../media/image21.png" Type="http://schemas.openxmlformats.org/officeDocument/2006/relationships/image"/><Relationship Id="rId19" Target="../media/image34.png" Type="http://schemas.openxmlformats.org/officeDocument/2006/relationships/image"/><Relationship Id="rId2" Target="../media/image104.png" Type="http://schemas.openxmlformats.org/officeDocument/2006/relationships/image"/><Relationship Id="rId20" Target="../media/image35.svg" Type="http://schemas.openxmlformats.org/officeDocument/2006/relationships/image"/><Relationship Id="rId21" Target="../media/image144.png" Type="http://schemas.openxmlformats.org/officeDocument/2006/relationships/image"/><Relationship Id="rId22" Target="../media/image145.svg" Type="http://schemas.openxmlformats.org/officeDocument/2006/relationships/image"/><Relationship Id="rId3" Target="../media/image105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06.png" Type="http://schemas.openxmlformats.org/officeDocument/2006/relationships/image"/><Relationship Id="rId7" Target="../media/image107.svg" Type="http://schemas.openxmlformats.org/officeDocument/2006/relationships/image"/><Relationship Id="rId8" Target="../media/image108.png" Type="http://schemas.openxmlformats.org/officeDocument/2006/relationships/image"/><Relationship Id="rId9" Target="../media/image109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12" Target="../media/image112.png" Type="http://schemas.openxmlformats.org/officeDocument/2006/relationships/image"/><Relationship Id="rId13" Target="../media/image113.svg" Type="http://schemas.openxmlformats.org/officeDocument/2006/relationships/image"/><Relationship Id="rId14" Target="../media/image155.png" Type="http://schemas.openxmlformats.org/officeDocument/2006/relationships/image"/><Relationship Id="rId15" Target="../media/image156.svg" Type="http://schemas.openxmlformats.org/officeDocument/2006/relationships/image"/><Relationship Id="rId16" Target="../media/image64.png" Type="http://schemas.openxmlformats.org/officeDocument/2006/relationships/image"/><Relationship Id="rId17" Target="../media/image65.svg" Type="http://schemas.openxmlformats.org/officeDocument/2006/relationships/image"/><Relationship Id="rId18" Target="../media/image21.png" Type="http://schemas.openxmlformats.org/officeDocument/2006/relationships/image"/><Relationship Id="rId19" Target="../media/image34.png" Type="http://schemas.openxmlformats.org/officeDocument/2006/relationships/image"/><Relationship Id="rId2" Target="../media/image104.png" Type="http://schemas.openxmlformats.org/officeDocument/2006/relationships/image"/><Relationship Id="rId20" Target="../media/image35.svg" Type="http://schemas.openxmlformats.org/officeDocument/2006/relationships/image"/><Relationship Id="rId21" Target="../media/image144.png" Type="http://schemas.openxmlformats.org/officeDocument/2006/relationships/image"/><Relationship Id="rId22" Target="../media/image145.svg" Type="http://schemas.openxmlformats.org/officeDocument/2006/relationships/image"/><Relationship Id="rId3" Target="../media/image105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06.png" Type="http://schemas.openxmlformats.org/officeDocument/2006/relationships/image"/><Relationship Id="rId7" Target="../media/image107.svg" Type="http://schemas.openxmlformats.org/officeDocument/2006/relationships/image"/><Relationship Id="rId8" Target="../media/image108.png" Type="http://schemas.openxmlformats.org/officeDocument/2006/relationships/image"/><Relationship Id="rId9" Target="../media/image109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8.png" Type="http://schemas.openxmlformats.org/officeDocument/2006/relationships/image"/><Relationship Id="rId11" Target="../media/image129.svg" Type="http://schemas.openxmlformats.org/officeDocument/2006/relationships/image"/><Relationship Id="rId12" Target="../media/image72.png" Type="http://schemas.openxmlformats.org/officeDocument/2006/relationships/image"/><Relationship Id="rId13" Target="../media/image73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74.png" Type="http://schemas.openxmlformats.org/officeDocument/2006/relationships/image"/><Relationship Id="rId17" Target="../media/image75.svg" Type="http://schemas.openxmlformats.org/officeDocument/2006/relationships/image"/><Relationship Id="rId18" Target="../media/image64.png" Type="http://schemas.openxmlformats.org/officeDocument/2006/relationships/image"/><Relationship Id="rId19" Target="../media/image65.svg" Type="http://schemas.openxmlformats.org/officeDocument/2006/relationships/image"/><Relationship Id="rId2" Target="../media/image70.png" Type="http://schemas.openxmlformats.org/officeDocument/2006/relationships/image"/><Relationship Id="rId20" Target="../media/image62.png" Type="http://schemas.openxmlformats.org/officeDocument/2006/relationships/image"/><Relationship Id="rId21" Target="../media/image63.svg" Type="http://schemas.openxmlformats.org/officeDocument/2006/relationships/image"/><Relationship Id="rId22" Target="../media/image38.png" Type="http://schemas.openxmlformats.org/officeDocument/2006/relationships/image"/><Relationship Id="rId23" Target="../media/image39.svg" Type="http://schemas.openxmlformats.org/officeDocument/2006/relationships/image"/><Relationship Id="rId24" Target="../media/image157.png" Type="http://schemas.openxmlformats.org/officeDocument/2006/relationships/image"/><Relationship Id="rId25" Target="../media/image158.svg" Type="http://schemas.openxmlformats.org/officeDocument/2006/relationships/image"/><Relationship Id="rId3" Target="../media/image71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8.png" Type="http://schemas.openxmlformats.org/officeDocument/2006/relationships/image"/><Relationship Id="rId11" Target="../media/image79.svg" Type="http://schemas.openxmlformats.org/officeDocument/2006/relationships/image"/><Relationship Id="rId12" Target="../media/image80.png" Type="http://schemas.openxmlformats.org/officeDocument/2006/relationships/image"/><Relationship Id="rId13" Target="../media/image81.svg" Type="http://schemas.openxmlformats.org/officeDocument/2006/relationships/image"/><Relationship Id="rId14" Target="../media/image82.png" Type="http://schemas.openxmlformats.org/officeDocument/2006/relationships/image"/><Relationship Id="rId15" Target="../media/image83.svg" Type="http://schemas.openxmlformats.org/officeDocument/2006/relationships/image"/><Relationship Id="rId16" Target="../media/image84.png" Type="http://schemas.openxmlformats.org/officeDocument/2006/relationships/image"/><Relationship Id="rId17" Target="../media/image85.svg" Type="http://schemas.openxmlformats.org/officeDocument/2006/relationships/image"/><Relationship Id="rId18" Target="../media/image86.png" Type="http://schemas.openxmlformats.org/officeDocument/2006/relationships/image"/><Relationship Id="rId19" Target="../media/image87.svg" Type="http://schemas.openxmlformats.org/officeDocument/2006/relationships/image"/><Relationship Id="rId2" Target="../media/image32.png" Type="http://schemas.openxmlformats.org/officeDocument/2006/relationships/image"/><Relationship Id="rId20" Target="../media/image5.png" Type="http://schemas.openxmlformats.org/officeDocument/2006/relationships/image"/><Relationship Id="rId21" Target="../media/image6.svg" Type="http://schemas.openxmlformats.org/officeDocument/2006/relationships/image"/><Relationship Id="rId22" Target="../media/image88.png" Type="http://schemas.openxmlformats.org/officeDocument/2006/relationships/image"/><Relationship Id="rId23" Target="../media/image89.svg" Type="http://schemas.openxmlformats.org/officeDocument/2006/relationships/image"/><Relationship Id="rId24" Target="../media/image15.png" Type="http://schemas.openxmlformats.org/officeDocument/2006/relationships/image"/><Relationship Id="rId25" Target="../media/image16.svg" Type="http://schemas.openxmlformats.org/officeDocument/2006/relationships/image"/><Relationship Id="rId26" Target="../media/image56.png" Type="http://schemas.openxmlformats.org/officeDocument/2006/relationships/image"/><Relationship Id="rId27" Target="../media/image57.svg" Type="http://schemas.openxmlformats.org/officeDocument/2006/relationships/image"/><Relationship Id="rId28" Target="../media/image90.png" Type="http://schemas.openxmlformats.org/officeDocument/2006/relationships/image"/><Relationship Id="rId29" Target="../media/image91.svg" Type="http://schemas.openxmlformats.org/officeDocument/2006/relationships/image"/><Relationship Id="rId3" Target="../media/image33.svg" Type="http://schemas.openxmlformats.org/officeDocument/2006/relationships/image"/><Relationship Id="rId30" Target="../media/image64.png" Type="http://schemas.openxmlformats.org/officeDocument/2006/relationships/image"/><Relationship Id="rId31" Target="../media/image65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58.png" Type="http://schemas.openxmlformats.org/officeDocument/2006/relationships/image"/><Relationship Id="rId7" Target="../media/image59.svg" Type="http://schemas.openxmlformats.org/officeDocument/2006/relationships/image"/><Relationship Id="rId8" Target="../media/image68.png" Type="http://schemas.openxmlformats.org/officeDocument/2006/relationships/image"/><Relationship Id="rId9" Target="../media/image69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2.png" Type="http://schemas.openxmlformats.org/officeDocument/2006/relationships/image"/><Relationship Id="rId11" Target="../media/image83.svg" Type="http://schemas.openxmlformats.org/officeDocument/2006/relationships/image"/><Relationship Id="rId12" Target="../media/image159.png" Type="http://schemas.openxmlformats.org/officeDocument/2006/relationships/image"/><Relationship Id="rId13" Target="../media/image160.svg" Type="http://schemas.openxmlformats.org/officeDocument/2006/relationships/image"/><Relationship Id="rId14" Target="../media/image5.png" Type="http://schemas.openxmlformats.org/officeDocument/2006/relationships/image"/><Relationship Id="rId15" Target="../media/image6.svg" Type="http://schemas.openxmlformats.org/officeDocument/2006/relationships/image"/><Relationship Id="rId16" Target="../media/image88.png" Type="http://schemas.openxmlformats.org/officeDocument/2006/relationships/image"/><Relationship Id="rId17" Target="../media/image89.svg" Type="http://schemas.openxmlformats.org/officeDocument/2006/relationships/image"/><Relationship Id="rId18" Target="../media/image15.png" Type="http://schemas.openxmlformats.org/officeDocument/2006/relationships/image"/><Relationship Id="rId19" Target="../media/image16.svg" Type="http://schemas.openxmlformats.org/officeDocument/2006/relationships/image"/><Relationship Id="rId2" Target="../media/image128.png" Type="http://schemas.openxmlformats.org/officeDocument/2006/relationships/image"/><Relationship Id="rId3" Target="../media/image129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58.png" Type="http://schemas.openxmlformats.org/officeDocument/2006/relationships/image"/><Relationship Id="rId7" Target="../media/image59.svg" Type="http://schemas.openxmlformats.org/officeDocument/2006/relationships/image"/><Relationship Id="rId8" Target="../media/image68.png" Type="http://schemas.openxmlformats.org/officeDocument/2006/relationships/image"/><Relationship Id="rId9" Target="../media/image69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161.png" Type="http://schemas.openxmlformats.org/officeDocument/2006/relationships/image"/><Relationship Id="rId5" Target="../media/image162.pn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163.png" Type="http://schemas.openxmlformats.org/officeDocument/2006/relationships/image"/><Relationship Id="rId5" Target="../media/image164.png" Type="http://schemas.openxmlformats.org/officeDocument/2006/relationships/image"/><Relationship Id="rId6" Target="../media/image74.png" Type="http://schemas.openxmlformats.org/officeDocument/2006/relationships/image"/><Relationship Id="rId7" Target="../media/image75.svg" Type="http://schemas.openxmlformats.org/officeDocument/2006/relationships/image"/><Relationship Id="rId8" Target="../media/image134.png" Type="http://schemas.openxmlformats.org/officeDocument/2006/relationships/image"/><Relationship Id="rId9" Target="../media/image13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svg" Type="http://schemas.openxmlformats.org/officeDocument/2006/relationships/image"/><Relationship Id="rId11" Target="../media/image72.png" Type="http://schemas.openxmlformats.org/officeDocument/2006/relationships/image"/><Relationship Id="rId12" Target="../media/image7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74.png" Type="http://schemas.openxmlformats.org/officeDocument/2006/relationships/image"/><Relationship Id="rId16" Target="../media/image75.svg" Type="http://schemas.openxmlformats.org/officeDocument/2006/relationships/image"/><Relationship Id="rId17" Target="../media/image64.png" Type="http://schemas.openxmlformats.org/officeDocument/2006/relationships/image"/><Relationship Id="rId18" Target="../media/image65.svg" Type="http://schemas.openxmlformats.org/officeDocument/2006/relationships/image"/><Relationship Id="rId19" Target="../media/image76.png" Type="http://schemas.openxmlformats.org/officeDocument/2006/relationships/image"/><Relationship Id="rId2" Target="../media/image70.png" Type="http://schemas.openxmlformats.org/officeDocument/2006/relationships/image"/><Relationship Id="rId20" Target="../media/image77.svg" Type="http://schemas.openxmlformats.org/officeDocument/2006/relationships/image"/><Relationship Id="rId3" Target="../media/image71.sv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1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165.jpeg" Type="http://schemas.openxmlformats.org/officeDocument/2006/relationships/image"/><Relationship Id="rId5" Target="../media/image166.jpeg" Type="http://schemas.openxmlformats.org/officeDocument/2006/relationships/image"/><Relationship Id="rId6" Target="../media/image80.png" Type="http://schemas.openxmlformats.org/officeDocument/2006/relationships/image"/><Relationship Id="rId7" Target="../media/image81.svg" Type="http://schemas.openxmlformats.org/officeDocument/2006/relationships/image"/><Relationship Id="rId8" Target="../media/image86.png" Type="http://schemas.openxmlformats.org/officeDocument/2006/relationships/image"/><Relationship Id="rId9" Target="../media/image87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167.jpeg" Type="http://schemas.openxmlformats.org/officeDocument/2006/relationships/image"/><Relationship Id="rId5" Target="../media/image168.jpeg" Type="http://schemas.openxmlformats.org/officeDocument/2006/relationships/image"/><Relationship Id="rId6" Target="../media/image169.png" Type="http://schemas.openxmlformats.org/officeDocument/2006/relationships/image"/><Relationship Id="rId7" Target="../media/image170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171.png" Type="http://schemas.openxmlformats.org/officeDocument/2006/relationships/image"/><Relationship Id="rId5" Target="../media/image172.jpeg" Type="http://schemas.openxmlformats.org/officeDocument/2006/relationships/image"/><Relationship Id="rId6" Target="../media/image134.png" Type="http://schemas.openxmlformats.org/officeDocument/2006/relationships/image"/><Relationship Id="rId7" Target="../media/image135.svg" Type="http://schemas.openxmlformats.org/officeDocument/2006/relationships/image"/><Relationship Id="rId8" Target="../media/image173.png" Type="http://schemas.openxmlformats.org/officeDocument/2006/relationships/image"/><Relationship Id="rId9" Target="../media/image174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2.png" Type="http://schemas.openxmlformats.org/officeDocument/2006/relationships/image"/><Relationship Id="rId3" Target="../media/image83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175.png" Type="http://schemas.openxmlformats.org/officeDocument/2006/relationships/image"/><Relationship Id="rId7" Target="../media/image176.jpeg" Type="http://schemas.openxmlformats.org/officeDocument/2006/relationships/image"/><Relationship Id="rId8" Target="../media/image102.png" Type="http://schemas.openxmlformats.org/officeDocument/2006/relationships/image"/><Relationship Id="rId9" Target="../media/image103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177.jpeg" Type="http://schemas.openxmlformats.org/officeDocument/2006/relationships/image"/><Relationship Id="rId5" Target="../media/image134.png" Type="http://schemas.openxmlformats.org/officeDocument/2006/relationships/image"/><Relationship Id="rId6" Target="../media/image135.sv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155.png" Type="http://schemas.openxmlformats.org/officeDocument/2006/relationships/image"/><Relationship Id="rId12" Target="../media/image156.svg" Type="http://schemas.openxmlformats.org/officeDocument/2006/relationships/image"/><Relationship Id="rId13" Target="../media/image146.png" Type="http://schemas.openxmlformats.org/officeDocument/2006/relationships/image"/><Relationship Id="rId14" Target="../media/image147.svg" Type="http://schemas.openxmlformats.org/officeDocument/2006/relationships/image"/><Relationship Id="rId2" Target="../media/image82.png" Type="http://schemas.openxmlformats.org/officeDocument/2006/relationships/image"/><Relationship Id="rId3" Target="../media/image83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178.jpe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179.jpeg" Type="http://schemas.openxmlformats.org/officeDocument/2006/relationships/image"/><Relationship Id="rId5" Target="../media/image180.jpe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181.jpeg" Type="http://schemas.openxmlformats.org/officeDocument/2006/relationships/image"/><Relationship Id="rId5" Target="../media/image182.jpeg" Type="http://schemas.openxmlformats.org/officeDocument/2006/relationships/image"/><Relationship Id="rId6" Target="../media/image183.jpe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12" Target="../media/image98.png" Type="http://schemas.openxmlformats.org/officeDocument/2006/relationships/image"/><Relationship Id="rId13" Target="../media/image99.svg" Type="http://schemas.openxmlformats.org/officeDocument/2006/relationships/image"/><Relationship Id="rId14" Target="../media/image11.png" Type="http://schemas.openxmlformats.org/officeDocument/2006/relationships/image"/><Relationship Id="rId15" Target="../media/image12.svg" Type="http://schemas.openxmlformats.org/officeDocument/2006/relationships/image"/><Relationship Id="rId16" Target="../media/image64.png" Type="http://schemas.openxmlformats.org/officeDocument/2006/relationships/image"/><Relationship Id="rId17" Target="../media/image65.svg" Type="http://schemas.openxmlformats.org/officeDocument/2006/relationships/image"/><Relationship Id="rId18" Target="../media/image100.png" Type="http://schemas.openxmlformats.org/officeDocument/2006/relationships/image"/><Relationship Id="rId19" Target="../media/image101.svg" Type="http://schemas.openxmlformats.org/officeDocument/2006/relationships/image"/><Relationship Id="rId2" Target="../media/image92.png" Type="http://schemas.openxmlformats.org/officeDocument/2006/relationships/image"/><Relationship Id="rId20" Target="../media/image40.png" Type="http://schemas.openxmlformats.org/officeDocument/2006/relationships/image"/><Relationship Id="rId21" Target="../media/image41.svg" Type="http://schemas.openxmlformats.org/officeDocument/2006/relationships/image"/><Relationship Id="rId22" Target="../media/image60.png" Type="http://schemas.openxmlformats.org/officeDocument/2006/relationships/image"/><Relationship Id="rId23" Target="../media/image61.svg" Type="http://schemas.openxmlformats.org/officeDocument/2006/relationships/image"/><Relationship Id="rId24" Target="../media/image102.png" Type="http://schemas.openxmlformats.org/officeDocument/2006/relationships/image"/><Relationship Id="rId25" Target="../media/image103.svg" Type="http://schemas.openxmlformats.org/officeDocument/2006/relationships/image"/><Relationship Id="rId26" Target="../media/image17.png" Type="http://schemas.openxmlformats.org/officeDocument/2006/relationships/image"/><Relationship Id="rId27" Target="../media/image18.svg" Type="http://schemas.openxmlformats.org/officeDocument/2006/relationships/image"/><Relationship Id="rId28" Target="../media/image15.png" Type="http://schemas.openxmlformats.org/officeDocument/2006/relationships/image"/><Relationship Id="rId29" Target="../media/image16.svg" Type="http://schemas.openxmlformats.org/officeDocument/2006/relationships/image"/><Relationship Id="rId3" Target="../media/image93.svg" Type="http://schemas.openxmlformats.org/officeDocument/2006/relationships/image"/><Relationship Id="rId4" Target="../media/image80.png" Type="http://schemas.openxmlformats.org/officeDocument/2006/relationships/image"/><Relationship Id="rId5" Target="../media/image81.svg" Type="http://schemas.openxmlformats.org/officeDocument/2006/relationships/image"/><Relationship Id="rId6" Target="../media/image94.png" Type="http://schemas.openxmlformats.org/officeDocument/2006/relationships/image"/><Relationship Id="rId7" Target="../media/image95.svg" Type="http://schemas.openxmlformats.org/officeDocument/2006/relationships/image"/><Relationship Id="rId8" Target="../media/image96.png" Type="http://schemas.openxmlformats.org/officeDocument/2006/relationships/image"/><Relationship Id="rId9" Target="../media/image97.sv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sv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8.png" Type="http://schemas.openxmlformats.org/officeDocument/2006/relationships/image"/><Relationship Id="rId11" Target="../media/image79.svg" Type="http://schemas.openxmlformats.org/officeDocument/2006/relationships/image"/><Relationship Id="rId12" Target="../media/image80.png" Type="http://schemas.openxmlformats.org/officeDocument/2006/relationships/image"/><Relationship Id="rId13" Target="../media/image81.svg" Type="http://schemas.openxmlformats.org/officeDocument/2006/relationships/image"/><Relationship Id="rId14" Target="../media/image82.png" Type="http://schemas.openxmlformats.org/officeDocument/2006/relationships/image"/><Relationship Id="rId15" Target="../media/image83.svg" Type="http://schemas.openxmlformats.org/officeDocument/2006/relationships/image"/><Relationship Id="rId16" Target="../media/image84.png" Type="http://schemas.openxmlformats.org/officeDocument/2006/relationships/image"/><Relationship Id="rId17" Target="../media/image85.svg" Type="http://schemas.openxmlformats.org/officeDocument/2006/relationships/image"/><Relationship Id="rId18" Target="../media/image86.png" Type="http://schemas.openxmlformats.org/officeDocument/2006/relationships/image"/><Relationship Id="rId19" Target="../media/image87.svg" Type="http://schemas.openxmlformats.org/officeDocument/2006/relationships/image"/><Relationship Id="rId2" Target="../media/image32.png" Type="http://schemas.openxmlformats.org/officeDocument/2006/relationships/image"/><Relationship Id="rId20" Target="../media/image5.png" Type="http://schemas.openxmlformats.org/officeDocument/2006/relationships/image"/><Relationship Id="rId21" Target="../media/image6.svg" Type="http://schemas.openxmlformats.org/officeDocument/2006/relationships/image"/><Relationship Id="rId22" Target="../media/image88.png" Type="http://schemas.openxmlformats.org/officeDocument/2006/relationships/image"/><Relationship Id="rId23" Target="../media/image89.svg" Type="http://schemas.openxmlformats.org/officeDocument/2006/relationships/image"/><Relationship Id="rId24" Target="../media/image15.png" Type="http://schemas.openxmlformats.org/officeDocument/2006/relationships/image"/><Relationship Id="rId25" Target="../media/image16.svg" Type="http://schemas.openxmlformats.org/officeDocument/2006/relationships/image"/><Relationship Id="rId26" Target="../media/image56.png" Type="http://schemas.openxmlformats.org/officeDocument/2006/relationships/image"/><Relationship Id="rId27" Target="../media/image57.svg" Type="http://schemas.openxmlformats.org/officeDocument/2006/relationships/image"/><Relationship Id="rId28" Target="../media/image90.png" Type="http://schemas.openxmlformats.org/officeDocument/2006/relationships/image"/><Relationship Id="rId29" Target="../media/image91.svg" Type="http://schemas.openxmlformats.org/officeDocument/2006/relationships/image"/><Relationship Id="rId3" Target="../media/image33.svg" Type="http://schemas.openxmlformats.org/officeDocument/2006/relationships/image"/><Relationship Id="rId30" Target="../media/image64.png" Type="http://schemas.openxmlformats.org/officeDocument/2006/relationships/image"/><Relationship Id="rId31" Target="../media/image65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58.png" Type="http://schemas.openxmlformats.org/officeDocument/2006/relationships/image"/><Relationship Id="rId7" Target="../media/image59.svg" Type="http://schemas.openxmlformats.org/officeDocument/2006/relationships/image"/><Relationship Id="rId8" Target="../media/image68.png" Type="http://schemas.openxmlformats.org/officeDocument/2006/relationships/image"/><Relationship Id="rId9" Target="../media/image6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12" Target="../media/image98.png" Type="http://schemas.openxmlformats.org/officeDocument/2006/relationships/image"/><Relationship Id="rId13" Target="../media/image99.svg" Type="http://schemas.openxmlformats.org/officeDocument/2006/relationships/image"/><Relationship Id="rId14" Target="../media/image11.png" Type="http://schemas.openxmlformats.org/officeDocument/2006/relationships/image"/><Relationship Id="rId15" Target="../media/image12.svg" Type="http://schemas.openxmlformats.org/officeDocument/2006/relationships/image"/><Relationship Id="rId16" Target="../media/image64.png" Type="http://schemas.openxmlformats.org/officeDocument/2006/relationships/image"/><Relationship Id="rId17" Target="../media/image65.svg" Type="http://schemas.openxmlformats.org/officeDocument/2006/relationships/image"/><Relationship Id="rId18" Target="../media/image100.png" Type="http://schemas.openxmlformats.org/officeDocument/2006/relationships/image"/><Relationship Id="rId19" Target="../media/image101.svg" Type="http://schemas.openxmlformats.org/officeDocument/2006/relationships/image"/><Relationship Id="rId2" Target="../media/image92.png" Type="http://schemas.openxmlformats.org/officeDocument/2006/relationships/image"/><Relationship Id="rId20" Target="../media/image40.png" Type="http://schemas.openxmlformats.org/officeDocument/2006/relationships/image"/><Relationship Id="rId21" Target="../media/image41.svg" Type="http://schemas.openxmlformats.org/officeDocument/2006/relationships/image"/><Relationship Id="rId22" Target="../media/image60.png" Type="http://schemas.openxmlformats.org/officeDocument/2006/relationships/image"/><Relationship Id="rId23" Target="../media/image61.svg" Type="http://schemas.openxmlformats.org/officeDocument/2006/relationships/image"/><Relationship Id="rId24" Target="../media/image102.png" Type="http://schemas.openxmlformats.org/officeDocument/2006/relationships/image"/><Relationship Id="rId25" Target="../media/image103.svg" Type="http://schemas.openxmlformats.org/officeDocument/2006/relationships/image"/><Relationship Id="rId26" Target="../media/image17.png" Type="http://schemas.openxmlformats.org/officeDocument/2006/relationships/image"/><Relationship Id="rId27" Target="../media/image18.svg" Type="http://schemas.openxmlformats.org/officeDocument/2006/relationships/image"/><Relationship Id="rId28" Target="../media/image15.png" Type="http://schemas.openxmlformats.org/officeDocument/2006/relationships/image"/><Relationship Id="rId29" Target="../media/image16.svg" Type="http://schemas.openxmlformats.org/officeDocument/2006/relationships/image"/><Relationship Id="rId3" Target="../media/image93.svg" Type="http://schemas.openxmlformats.org/officeDocument/2006/relationships/image"/><Relationship Id="rId4" Target="../media/image80.png" Type="http://schemas.openxmlformats.org/officeDocument/2006/relationships/image"/><Relationship Id="rId5" Target="../media/image81.svg" Type="http://schemas.openxmlformats.org/officeDocument/2006/relationships/image"/><Relationship Id="rId6" Target="../media/image94.png" Type="http://schemas.openxmlformats.org/officeDocument/2006/relationships/image"/><Relationship Id="rId7" Target="../media/image95.svg" Type="http://schemas.openxmlformats.org/officeDocument/2006/relationships/image"/><Relationship Id="rId8" Target="../media/image96.png" Type="http://schemas.openxmlformats.org/officeDocument/2006/relationships/image"/><Relationship Id="rId9" Target="../media/image9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2.png" Type="http://schemas.openxmlformats.org/officeDocument/2006/relationships/image"/><Relationship Id="rId11" Target="../media/image113.svg" Type="http://schemas.openxmlformats.org/officeDocument/2006/relationships/image"/><Relationship Id="rId12" Target="../media/image48.png" Type="http://schemas.openxmlformats.org/officeDocument/2006/relationships/image"/><Relationship Id="rId13" Target="../media/image49.svg" Type="http://schemas.openxmlformats.org/officeDocument/2006/relationships/image"/><Relationship Id="rId14" Target="../media/image64.png" Type="http://schemas.openxmlformats.org/officeDocument/2006/relationships/image"/><Relationship Id="rId15" Target="../media/image65.svg" Type="http://schemas.openxmlformats.org/officeDocument/2006/relationships/image"/><Relationship Id="rId16" Target="../media/image114.png" Type="http://schemas.openxmlformats.org/officeDocument/2006/relationships/image"/><Relationship Id="rId17" Target="../media/image115.svg" Type="http://schemas.openxmlformats.org/officeDocument/2006/relationships/image"/><Relationship Id="rId18" Target="../media/image21.png" Type="http://schemas.openxmlformats.org/officeDocument/2006/relationships/image"/><Relationship Id="rId19" Target="../media/image22.png" Type="http://schemas.openxmlformats.org/officeDocument/2006/relationships/image"/><Relationship Id="rId2" Target="../media/image104.png" Type="http://schemas.openxmlformats.org/officeDocument/2006/relationships/image"/><Relationship Id="rId20" Target="../media/image23.svg" Type="http://schemas.openxmlformats.org/officeDocument/2006/relationships/image"/><Relationship Id="rId21" Target="../media/image116.png" Type="http://schemas.openxmlformats.org/officeDocument/2006/relationships/image"/><Relationship Id="rId22" Target="../media/image117.svg" Type="http://schemas.openxmlformats.org/officeDocument/2006/relationships/image"/><Relationship Id="rId23" Target="../media/image34.png" Type="http://schemas.openxmlformats.org/officeDocument/2006/relationships/image"/><Relationship Id="rId24" Target="../media/image35.svg" Type="http://schemas.openxmlformats.org/officeDocument/2006/relationships/image"/><Relationship Id="rId25" Target="../media/image32.png" Type="http://schemas.openxmlformats.org/officeDocument/2006/relationships/image"/><Relationship Id="rId26" Target="../media/image33.svg" Type="http://schemas.openxmlformats.org/officeDocument/2006/relationships/image"/><Relationship Id="rId27" Target="../media/image118.png" Type="http://schemas.openxmlformats.org/officeDocument/2006/relationships/image"/><Relationship Id="rId28" Target="../media/image119.svg" Type="http://schemas.openxmlformats.org/officeDocument/2006/relationships/image"/><Relationship Id="rId29" Target="../media/image120.png" Type="http://schemas.openxmlformats.org/officeDocument/2006/relationships/image"/><Relationship Id="rId3" Target="../media/image105.svg" Type="http://schemas.openxmlformats.org/officeDocument/2006/relationships/image"/><Relationship Id="rId30" Target="../media/image121.svg" Type="http://schemas.openxmlformats.org/officeDocument/2006/relationships/image"/><Relationship Id="rId31" Target="../media/image122.png" Type="http://schemas.openxmlformats.org/officeDocument/2006/relationships/image"/><Relationship Id="rId32" Target="../media/image123.svg" Type="http://schemas.openxmlformats.org/officeDocument/2006/relationships/image"/><Relationship Id="rId33" Target="../media/image124.png" Type="http://schemas.openxmlformats.org/officeDocument/2006/relationships/image"/><Relationship Id="rId34" Target="../media/image125.svg" Type="http://schemas.openxmlformats.org/officeDocument/2006/relationships/image"/><Relationship Id="rId35" Target="../media/image126.png" Type="http://schemas.openxmlformats.org/officeDocument/2006/relationships/image"/><Relationship Id="rId36" Target="../media/image127.svg" Type="http://schemas.openxmlformats.org/officeDocument/2006/relationships/image"/><Relationship Id="rId4" Target="../media/image106.png" Type="http://schemas.openxmlformats.org/officeDocument/2006/relationships/image"/><Relationship Id="rId5" Target="../media/image107.svg" Type="http://schemas.openxmlformats.org/officeDocument/2006/relationships/image"/><Relationship Id="rId6" Target="../media/image108.png" Type="http://schemas.openxmlformats.org/officeDocument/2006/relationships/image"/><Relationship Id="rId7" Target="../media/image109.svg" Type="http://schemas.openxmlformats.org/officeDocument/2006/relationships/image"/><Relationship Id="rId8" Target="../media/image110.png" Type="http://schemas.openxmlformats.org/officeDocument/2006/relationships/image"/><Relationship Id="rId9" Target="../media/image11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2.png" Type="http://schemas.openxmlformats.org/officeDocument/2006/relationships/image"/><Relationship Id="rId11" Target="../media/image73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74.png" Type="http://schemas.openxmlformats.org/officeDocument/2006/relationships/image"/><Relationship Id="rId15" Target="../media/image75.svg" Type="http://schemas.openxmlformats.org/officeDocument/2006/relationships/image"/><Relationship Id="rId16" Target="../media/image64.png" Type="http://schemas.openxmlformats.org/officeDocument/2006/relationships/image"/><Relationship Id="rId17" Target="../media/image65.svg" Type="http://schemas.openxmlformats.org/officeDocument/2006/relationships/image"/><Relationship Id="rId18" Target="../media/image38.png" Type="http://schemas.openxmlformats.org/officeDocument/2006/relationships/image"/><Relationship Id="rId19" Target="../media/image39.svg" Type="http://schemas.openxmlformats.org/officeDocument/2006/relationships/image"/><Relationship Id="rId2" Target="../media/image70.png" Type="http://schemas.openxmlformats.org/officeDocument/2006/relationships/image"/><Relationship Id="rId20" Target="../media/image62.png" Type="http://schemas.openxmlformats.org/officeDocument/2006/relationships/image"/><Relationship Id="rId21" Target="../media/image63.svg" Type="http://schemas.openxmlformats.org/officeDocument/2006/relationships/image"/><Relationship Id="rId3" Target="../media/image71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Relationship Id="rId6" Target="../media/image42.png" Type="http://schemas.openxmlformats.org/officeDocument/2006/relationships/image"/><Relationship Id="rId7" Target="../media/image43.svg" Type="http://schemas.openxmlformats.org/officeDocument/2006/relationships/image"/><Relationship Id="rId8" Target="../media/image128.png" Type="http://schemas.openxmlformats.org/officeDocument/2006/relationships/image"/><Relationship Id="rId9" Target="../media/image12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2.png" Type="http://schemas.openxmlformats.org/officeDocument/2006/relationships/image"/><Relationship Id="rId11" Target="../media/image73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74.png" Type="http://schemas.openxmlformats.org/officeDocument/2006/relationships/image"/><Relationship Id="rId15" Target="../media/image75.svg" Type="http://schemas.openxmlformats.org/officeDocument/2006/relationships/image"/><Relationship Id="rId16" Target="../media/image64.png" Type="http://schemas.openxmlformats.org/officeDocument/2006/relationships/image"/><Relationship Id="rId17" Target="../media/image65.svg" Type="http://schemas.openxmlformats.org/officeDocument/2006/relationships/image"/><Relationship Id="rId18" Target="../media/image38.png" Type="http://schemas.openxmlformats.org/officeDocument/2006/relationships/image"/><Relationship Id="rId19" Target="../media/image39.svg" Type="http://schemas.openxmlformats.org/officeDocument/2006/relationships/image"/><Relationship Id="rId2" Target="../media/image70.png" Type="http://schemas.openxmlformats.org/officeDocument/2006/relationships/image"/><Relationship Id="rId20" Target="../media/image62.png" Type="http://schemas.openxmlformats.org/officeDocument/2006/relationships/image"/><Relationship Id="rId21" Target="../media/image63.svg" Type="http://schemas.openxmlformats.org/officeDocument/2006/relationships/image"/><Relationship Id="rId3" Target="../media/image71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Relationship Id="rId6" Target="../media/image42.png" Type="http://schemas.openxmlformats.org/officeDocument/2006/relationships/image"/><Relationship Id="rId7" Target="../media/image43.svg" Type="http://schemas.openxmlformats.org/officeDocument/2006/relationships/image"/><Relationship Id="rId8" Target="../media/image128.png" Type="http://schemas.openxmlformats.org/officeDocument/2006/relationships/image"/><Relationship Id="rId9" Target="../media/image12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.png" Type="http://schemas.openxmlformats.org/officeDocument/2006/relationships/image"/><Relationship Id="rId13" Target="../media/image2.svg" Type="http://schemas.openxmlformats.org/officeDocument/2006/relationships/image"/><Relationship Id="rId14" Target="../media/image72.png" Type="http://schemas.openxmlformats.org/officeDocument/2006/relationships/image"/><Relationship Id="rId15" Target="../media/image73.svg" Type="http://schemas.openxmlformats.org/officeDocument/2006/relationships/image"/><Relationship Id="rId16" Target="../media/image132.png" Type="http://schemas.openxmlformats.org/officeDocument/2006/relationships/image"/><Relationship Id="rId17" Target="../media/image133.svg" Type="http://schemas.openxmlformats.org/officeDocument/2006/relationships/image"/><Relationship Id="rId2" Target="../media/image70.png" Type="http://schemas.openxmlformats.org/officeDocument/2006/relationships/image"/><Relationship Id="rId3" Target="../media/image7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130.png" Type="http://schemas.openxmlformats.org/officeDocument/2006/relationships/image"/><Relationship Id="rId9" Target="../media/image13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704948">
            <a:off x="13842821" y="6649708"/>
            <a:ext cx="5713111" cy="4784730"/>
          </a:xfrm>
          <a:custGeom>
            <a:avLst/>
            <a:gdLst/>
            <a:ahLst/>
            <a:cxnLst/>
            <a:rect r="r" b="b" t="t" l="l"/>
            <a:pathLst>
              <a:path h="4784730" w="5713111">
                <a:moveTo>
                  <a:pt x="0" y="0"/>
                </a:moveTo>
                <a:lnTo>
                  <a:pt x="5713111" y="0"/>
                </a:lnTo>
                <a:lnTo>
                  <a:pt x="5713111" y="4784730"/>
                </a:lnTo>
                <a:lnTo>
                  <a:pt x="0" y="4784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2283387" y="3303053"/>
            <a:ext cx="14162386" cy="2319091"/>
          </a:xfrm>
          <a:custGeom>
            <a:avLst/>
            <a:gdLst/>
            <a:ahLst/>
            <a:cxnLst/>
            <a:rect r="r" b="b" t="t" l="l"/>
            <a:pathLst>
              <a:path h="2319091" w="14162386">
                <a:moveTo>
                  <a:pt x="0" y="0"/>
                </a:moveTo>
                <a:lnTo>
                  <a:pt x="14162387" y="0"/>
                </a:lnTo>
                <a:lnTo>
                  <a:pt x="14162387" y="2319091"/>
                </a:lnTo>
                <a:lnTo>
                  <a:pt x="0" y="2319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58557" y="3893835"/>
            <a:ext cx="12777391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09"/>
              </a:lnSpc>
            </a:pPr>
            <a:r>
              <a:rPr lang="en-US" sz="8841">
                <a:solidFill>
                  <a:srgbClr val="F2A4D3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eSCRIBIENDO PARA EL ÉXITO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579565" y="806963"/>
            <a:ext cx="809627" cy="864755"/>
          </a:xfrm>
          <a:custGeom>
            <a:avLst/>
            <a:gdLst/>
            <a:ahLst/>
            <a:cxnLst/>
            <a:rect r="r" b="b" t="t" l="l"/>
            <a:pathLst>
              <a:path h="864755" w="809627">
                <a:moveTo>
                  <a:pt x="0" y="0"/>
                </a:moveTo>
                <a:lnTo>
                  <a:pt x="809627" y="0"/>
                </a:lnTo>
                <a:lnTo>
                  <a:pt x="809627" y="864755"/>
                </a:lnTo>
                <a:lnTo>
                  <a:pt x="0" y="8647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-563763" y="9123275"/>
            <a:ext cx="19856687" cy="1650875"/>
            <a:chOff x="0" y="0"/>
            <a:chExt cx="5229745" cy="43479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29745" cy="434798"/>
            </a:xfrm>
            <a:custGeom>
              <a:avLst/>
              <a:gdLst/>
              <a:ahLst/>
              <a:cxnLst/>
              <a:rect r="r" b="b" t="t" l="l"/>
              <a:pathLst>
                <a:path h="434798" w="5229745">
                  <a:moveTo>
                    <a:pt x="0" y="0"/>
                  </a:moveTo>
                  <a:lnTo>
                    <a:pt x="5229745" y="0"/>
                  </a:lnTo>
                  <a:lnTo>
                    <a:pt x="5229745" y="434798"/>
                  </a:lnTo>
                  <a:lnTo>
                    <a:pt x="0" y="434798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229745" cy="472898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2281243">
            <a:off x="-2566302" y="-1004567"/>
            <a:ext cx="4878811" cy="4634870"/>
          </a:xfrm>
          <a:custGeom>
            <a:avLst/>
            <a:gdLst/>
            <a:ahLst/>
            <a:cxnLst/>
            <a:rect r="r" b="b" t="t" l="l"/>
            <a:pathLst>
              <a:path h="4634870" w="4878811">
                <a:moveTo>
                  <a:pt x="0" y="0"/>
                </a:moveTo>
                <a:lnTo>
                  <a:pt x="4878810" y="0"/>
                </a:lnTo>
                <a:lnTo>
                  <a:pt x="4878810" y="4634870"/>
                </a:lnTo>
                <a:lnTo>
                  <a:pt x="0" y="4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77991">
            <a:off x="-1214091" y="7340202"/>
            <a:ext cx="2666213" cy="1017605"/>
          </a:xfrm>
          <a:custGeom>
            <a:avLst/>
            <a:gdLst/>
            <a:ahLst/>
            <a:cxnLst/>
            <a:rect r="r" b="b" t="t" l="l"/>
            <a:pathLst>
              <a:path h="1017605" w="2666213">
                <a:moveTo>
                  <a:pt x="0" y="0"/>
                </a:moveTo>
                <a:lnTo>
                  <a:pt x="2666213" y="0"/>
                </a:lnTo>
                <a:lnTo>
                  <a:pt x="2666213" y="1017604"/>
                </a:lnTo>
                <a:lnTo>
                  <a:pt x="0" y="1017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77991">
            <a:off x="-657541" y="8184383"/>
            <a:ext cx="2583951" cy="986208"/>
          </a:xfrm>
          <a:custGeom>
            <a:avLst/>
            <a:gdLst/>
            <a:ahLst/>
            <a:cxnLst/>
            <a:rect r="r" b="b" t="t" l="l"/>
            <a:pathLst>
              <a:path h="986208" w="2583951">
                <a:moveTo>
                  <a:pt x="0" y="0"/>
                </a:moveTo>
                <a:lnTo>
                  <a:pt x="2583952" y="0"/>
                </a:lnTo>
                <a:lnTo>
                  <a:pt x="2583952" y="986208"/>
                </a:lnTo>
                <a:lnTo>
                  <a:pt x="0" y="9862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1934795">
            <a:off x="16142465" y="2715853"/>
            <a:ext cx="4077564" cy="1666704"/>
          </a:xfrm>
          <a:custGeom>
            <a:avLst/>
            <a:gdLst/>
            <a:ahLst/>
            <a:cxnLst/>
            <a:rect r="r" b="b" t="t" l="l"/>
            <a:pathLst>
              <a:path h="1666704" w="4077564">
                <a:moveTo>
                  <a:pt x="0" y="0"/>
                </a:moveTo>
                <a:lnTo>
                  <a:pt x="4077564" y="0"/>
                </a:lnTo>
                <a:lnTo>
                  <a:pt x="4077564" y="1666704"/>
                </a:lnTo>
                <a:lnTo>
                  <a:pt x="0" y="16667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948300" y="634033"/>
            <a:ext cx="1224538" cy="1184741"/>
          </a:xfrm>
          <a:custGeom>
            <a:avLst/>
            <a:gdLst/>
            <a:ahLst/>
            <a:cxnLst/>
            <a:rect r="r" b="b" t="t" l="l"/>
            <a:pathLst>
              <a:path h="1184741" w="1224538">
                <a:moveTo>
                  <a:pt x="0" y="0"/>
                </a:moveTo>
                <a:lnTo>
                  <a:pt x="1224538" y="0"/>
                </a:lnTo>
                <a:lnTo>
                  <a:pt x="1224538" y="1184741"/>
                </a:lnTo>
                <a:lnTo>
                  <a:pt x="0" y="11847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165246">
            <a:off x="4302391" y="644887"/>
            <a:ext cx="2012136" cy="1831043"/>
          </a:xfrm>
          <a:custGeom>
            <a:avLst/>
            <a:gdLst/>
            <a:ahLst/>
            <a:cxnLst/>
            <a:rect r="r" b="b" t="t" l="l"/>
            <a:pathLst>
              <a:path h="1831043" w="2012136">
                <a:moveTo>
                  <a:pt x="0" y="0"/>
                </a:moveTo>
                <a:lnTo>
                  <a:pt x="2012135" y="0"/>
                </a:lnTo>
                <a:lnTo>
                  <a:pt x="2012135" y="1831044"/>
                </a:lnTo>
                <a:lnTo>
                  <a:pt x="0" y="18310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3048539" y="7960396"/>
            <a:ext cx="392593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29.08.2024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4097724" y="6932181"/>
            <a:ext cx="1362933" cy="1455736"/>
          </a:xfrm>
          <a:custGeom>
            <a:avLst/>
            <a:gdLst/>
            <a:ahLst/>
            <a:cxnLst/>
            <a:rect r="r" b="b" t="t" l="l"/>
            <a:pathLst>
              <a:path h="1455736" w="1362933">
                <a:moveTo>
                  <a:pt x="0" y="0"/>
                </a:moveTo>
                <a:lnTo>
                  <a:pt x="1362933" y="0"/>
                </a:lnTo>
                <a:lnTo>
                  <a:pt x="1362933" y="1455736"/>
                </a:lnTo>
                <a:lnTo>
                  <a:pt x="0" y="145573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7013529" y="9608273"/>
            <a:ext cx="6446746" cy="249811"/>
          </a:xfrm>
          <a:custGeom>
            <a:avLst/>
            <a:gdLst/>
            <a:ahLst/>
            <a:cxnLst/>
            <a:rect r="r" b="b" t="t" l="l"/>
            <a:pathLst>
              <a:path h="249811" w="6446746">
                <a:moveTo>
                  <a:pt x="0" y="0"/>
                </a:moveTo>
                <a:lnTo>
                  <a:pt x="6446747" y="0"/>
                </a:lnTo>
                <a:lnTo>
                  <a:pt x="6446747" y="249812"/>
                </a:lnTo>
                <a:lnTo>
                  <a:pt x="0" y="2498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59684" y="9638744"/>
            <a:ext cx="6446746" cy="249811"/>
          </a:xfrm>
          <a:custGeom>
            <a:avLst/>
            <a:gdLst/>
            <a:ahLst/>
            <a:cxnLst/>
            <a:rect r="r" b="b" t="t" l="l"/>
            <a:pathLst>
              <a:path h="249811" w="6446746">
                <a:moveTo>
                  <a:pt x="0" y="0"/>
                </a:moveTo>
                <a:lnTo>
                  <a:pt x="6446746" y="0"/>
                </a:lnTo>
                <a:lnTo>
                  <a:pt x="6446746" y="249812"/>
                </a:lnTo>
                <a:lnTo>
                  <a:pt x="0" y="2498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292501">
            <a:off x="8244272" y="6937980"/>
            <a:ext cx="3449871" cy="3563788"/>
          </a:xfrm>
          <a:custGeom>
            <a:avLst/>
            <a:gdLst/>
            <a:ahLst/>
            <a:cxnLst/>
            <a:rect r="r" b="b" t="t" l="l"/>
            <a:pathLst>
              <a:path h="3563788" w="3449871">
                <a:moveTo>
                  <a:pt x="0" y="0"/>
                </a:moveTo>
                <a:lnTo>
                  <a:pt x="3449872" y="0"/>
                </a:lnTo>
                <a:lnTo>
                  <a:pt x="3449872" y="3563788"/>
                </a:lnTo>
                <a:lnTo>
                  <a:pt x="0" y="356378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224465" t="-138348" r="-126329" b="-52938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1059060">
            <a:off x="13711012" y="4445410"/>
            <a:ext cx="3449871" cy="3366474"/>
          </a:xfrm>
          <a:custGeom>
            <a:avLst/>
            <a:gdLst/>
            <a:ahLst/>
            <a:cxnLst/>
            <a:rect r="r" b="b" t="t" l="l"/>
            <a:pathLst>
              <a:path h="3366474" w="3449871">
                <a:moveTo>
                  <a:pt x="0" y="0"/>
                </a:moveTo>
                <a:lnTo>
                  <a:pt x="3449872" y="0"/>
                </a:lnTo>
                <a:lnTo>
                  <a:pt x="3449872" y="3366474"/>
                </a:lnTo>
                <a:lnTo>
                  <a:pt x="0" y="336647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28490" t="-151283" r="-222305" b="-57076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397553">
            <a:off x="453768" y="1827687"/>
            <a:ext cx="3449871" cy="3563788"/>
          </a:xfrm>
          <a:custGeom>
            <a:avLst/>
            <a:gdLst/>
            <a:ahLst/>
            <a:cxnLst/>
            <a:rect r="r" b="b" t="t" l="l"/>
            <a:pathLst>
              <a:path h="3563788" w="3449871">
                <a:moveTo>
                  <a:pt x="0" y="0"/>
                </a:moveTo>
                <a:lnTo>
                  <a:pt x="3449872" y="0"/>
                </a:lnTo>
                <a:lnTo>
                  <a:pt x="3449872" y="3563788"/>
                </a:lnTo>
                <a:lnTo>
                  <a:pt x="0" y="356378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226485" t="-45441" r="-124309" b="-145845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581397">
            <a:off x="8612060" y="7476146"/>
            <a:ext cx="2374604" cy="1976858"/>
          </a:xfrm>
          <a:custGeom>
            <a:avLst/>
            <a:gdLst/>
            <a:ahLst/>
            <a:cxnLst/>
            <a:rect r="r" b="b" t="t" l="l"/>
            <a:pathLst>
              <a:path h="1976858" w="2374604">
                <a:moveTo>
                  <a:pt x="0" y="0"/>
                </a:moveTo>
                <a:lnTo>
                  <a:pt x="2374603" y="0"/>
                </a:lnTo>
                <a:lnTo>
                  <a:pt x="2374603" y="1976858"/>
                </a:lnTo>
                <a:lnTo>
                  <a:pt x="0" y="197685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843261" y="2574863"/>
            <a:ext cx="2262797" cy="1895092"/>
          </a:xfrm>
          <a:custGeom>
            <a:avLst/>
            <a:gdLst/>
            <a:ahLst/>
            <a:cxnLst/>
            <a:rect r="r" b="b" t="t" l="l"/>
            <a:pathLst>
              <a:path h="1895092" w="2262797">
                <a:moveTo>
                  <a:pt x="0" y="0"/>
                </a:moveTo>
                <a:lnTo>
                  <a:pt x="2262796" y="0"/>
                </a:lnTo>
                <a:lnTo>
                  <a:pt x="2262796" y="1895092"/>
                </a:lnTo>
                <a:lnTo>
                  <a:pt x="0" y="189509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1164842">
            <a:off x="14885758" y="5093823"/>
            <a:ext cx="1411125" cy="1601277"/>
          </a:xfrm>
          <a:custGeom>
            <a:avLst/>
            <a:gdLst/>
            <a:ahLst/>
            <a:cxnLst/>
            <a:rect r="r" b="b" t="t" l="l"/>
            <a:pathLst>
              <a:path h="1601277" w="1411125">
                <a:moveTo>
                  <a:pt x="0" y="0"/>
                </a:moveTo>
                <a:lnTo>
                  <a:pt x="1411125" y="0"/>
                </a:lnTo>
                <a:lnTo>
                  <a:pt x="1411125" y="1601276"/>
                </a:lnTo>
                <a:lnTo>
                  <a:pt x="0" y="160127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614139" y="3137341"/>
            <a:ext cx="721041" cy="770137"/>
          </a:xfrm>
          <a:custGeom>
            <a:avLst/>
            <a:gdLst/>
            <a:ahLst/>
            <a:cxnLst/>
            <a:rect r="r" b="b" t="t" l="l"/>
            <a:pathLst>
              <a:path h="770137" w="721041">
                <a:moveTo>
                  <a:pt x="0" y="0"/>
                </a:moveTo>
                <a:lnTo>
                  <a:pt x="721040" y="0"/>
                </a:lnTo>
                <a:lnTo>
                  <a:pt x="721040" y="770137"/>
                </a:lnTo>
                <a:lnTo>
                  <a:pt x="0" y="770137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3903467" y="9513839"/>
            <a:ext cx="6446746" cy="249811"/>
          </a:xfrm>
          <a:custGeom>
            <a:avLst/>
            <a:gdLst/>
            <a:ahLst/>
            <a:cxnLst/>
            <a:rect r="r" b="b" t="t" l="l"/>
            <a:pathLst>
              <a:path h="249811" w="6446746">
                <a:moveTo>
                  <a:pt x="0" y="0"/>
                </a:moveTo>
                <a:lnTo>
                  <a:pt x="6446747" y="0"/>
                </a:lnTo>
                <a:lnTo>
                  <a:pt x="6446747" y="249811"/>
                </a:lnTo>
                <a:lnTo>
                  <a:pt x="0" y="24981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2890429" y="-113177"/>
            <a:ext cx="4597542" cy="4114800"/>
          </a:xfrm>
          <a:custGeom>
            <a:avLst/>
            <a:gdLst/>
            <a:ahLst/>
            <a:cxnLst/>
            <a:rect r="r" b="b" t="t" l="l"/>
            <a:pathLst>
              <a:path h="4114800" w="4597542">
                <a:moveTo>
                  <a:pt x="0" y="0"/>
                </a:moveTo>
                <a:lnTo>
                  <a:pt x="4597542" y="0"/>
                </a:lnTo>
                <a:lnTo>
                  <a:pt x="4597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5921666" y="5849502"/>
            <a:ext cx="6251172" cy="948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22"/>
              </a:lnSpc>
            </a:pPr>
            <a:r>
              <a:rPr lang="en-US" sz="5515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Por SOMOS ESTRATEGIA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283164" y="2118164"/>
            <a:ext cx="9528177" cy="1019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Copywriting: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40060" y="-3113091"/>
            <a:ext cx="19352259" cy="4354013"/>
            <a:chOff x="0" y="0"/>
            <a:chExt cx="5096891" cy="114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96891" cy="1146736"/>
            </a:xfrm>
            <a:custGeom>
              <a:avLst/>
              <a:gdLst/>
              <a:ahLst/>
              <a:cxnLst/>
              <a:rect r="r" b="b" t="t" l="l"/>
              <a:pathLst>
                <a:path h="1146736" w="5096891">
                  <a:moveTo>
                    <a:pt x="0" y="0"/>
                  </a:moveTo>
                  <a:lnTo>
                    <a:pt x="5096891" y="0"/>
                  </a:lnTo>
                  <a:lnTo>
                    <a:pt x="5096891" y="1146736"/>
                  </a:lnTo>
                  <a:lnTo>
                    <a:pt x="0" y="1146736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96891" cy="1184836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475721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783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826327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06333" y="1328900"/>
            <a:ext cx="9426757" cy="1133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68"/>
              </a:lnSpc>
            </a:pPr>
            <a:r>
              <a:rPr lang="en-US" sz="739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 3. Conoce a tu target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304100" y="2336545"/>
            <a:ext cx="7331969" cy="348609"/>
          </a:xfrm>
          <a:custGeom>
            <a:avLst/>
            <a:gdLst/>
            <a:ahLst/>
            <a:cxnLst/>
            <a:rect r="r" b="b" t="t" l="l"/>
            <a:pathLst>
              <a:path h="348609" w="7331969">
                <a:moveTo>
                  <a:pt x="0" y="0"/>
                </a:moveTo>
                <a:lnTo>
                  <a:pt x="7331969" y="0"/>
                </a:lnTo>
                <a:lnTo>
                  <a:pt x="7331969" y="348610"/>
                </a:lnTo>
                <a:lnTo>
                  <a:pt x="0" y="3486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52384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-5400000">
            <a:off x="7792519" y="720917"/>
            <a:ext cx="1475472" cy="19515490"/>
            <a:chOff x="0" y="0"/>
            <a:chExt cx="388602" cy="513988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88602" cy="5139882"/>
            </a:xfrm>
            <a:custGeom>
              <a:avLst/>
              <a:gdLst/>
              <a:ahLst/>
              <a:cxnLst/>
              <a:rect r="r" b="b" t="t" l="l"/>
              <a:pathLst>
                <a:path h="5139882" w="388602">
                  <a:moveTo>
                    <a:pt x="0" y="0"/>
                  </a:moveTo>
                  <a:lnTo>
                    <a:pt x="388602" y="0"/>
                  </a:lnTo>
                  <a:lnTo>
                    <a:pt x="388602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88602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6625329" y="4309636"/>
            <a:ext cx="721041" cy="770137"/>
          </a:xfrm>
          <a:custGeom>
            <a:avLst/>
            <a:gdLst/>
            <a:ahLst/>
            <a:cxnLst/>
            <a:rect r="r" b="b" t="t" l="l"/>
            <a:pathLst>
              <a:path h="770137" w="721041">
                <a:moveTo>
                  <a:pt x="0" y="0"/>
                </a:moveTo>
                <a:lnTo>
                  <a:pt x="721040" y="0"/>
                </a:lnTo>
                <a:lnTo>
                  <a:pt x="721040" y="770137"/>
                </a:lnTo>
                <a:lnTo>
                  <a:pt x="0" y="7701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0497712">
            <a:off x="17040656" y="682628"/>
            <a:ext cx="1441312" cy="1311594"/>
          </a:xfrm>
          <a:custGeom>
            <a:avLst/>
            <a:gdLst/>
            <a:ahLst/>
            <a:cxnLst/>
            <a:rect r="r" b="b" t="t" l="l"/>
            <a:pathLst>
              <a:path h="1311594" w="1441312">
                <a:moveTo>
                  <a:pt x="0" y="0"/>
                </a:moveTo>
                <a:lnTo>
                  <a:pt x="1441312" y="0"/>
                </a:lnTo>
                <a:lnTo>
                  <a:pt x="1441312" y="1311594"/>
                </a:lnTo>
                <a:lnTo>
                  <a:pt x="0" y="13115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1704948">
            <a:off x="-1610188" y="1277344"/>
            <a:ext cx="3220376" cy="2697065"/>
          </a:xfrm>
          <a:custGeom>
            <a:avLst/>
            <a:gdLst/>
            <a:ahLst/>
            <a:cxnLst/>
            <a:rect r="r" b="b" t="t" l="l"/>
            <a:pathLst>
              <a:path h="2697065" w="3220376">
                <a:moveTo>
                  <a:pt x="0" y="0"/>
                </a:moveTo>
                <a:lnTo>
                  <a:pt x="3220376" y="0"/>
                </a:lnTo>
                <a:lnTo>
                  <a:pt x="3220376" y="2697065"/>
                </a:lnTo>
                <a:lnTo>
                  <a:pt x="0" y="26970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17680785" y="1847118"/>
            <a:ext cx="1011737" cy="978855"/>
          </a:xfrm>
          <a:custGeom>
            <a:avLst/>
            <a:gdLst/>
            <a:ahLst/>
            <a:cxnLst/>
            <a:rect r="r" b="b" t="t" l="l"/>
            <a:pathLst>
              <a:path h="978855" w="1011737">
                <a:moveTo>
                  <a:pt x="0" y="0"/>
                </a:moveTo>
                <a:lnTo>
                  <a:pt x="1011736" y="0"/>
                </a:lnTo>
                <a:lnTo>
                  <a:pt x="1011736" y="978855"/>
                </a:lnTo>
                <a:lnTo>
                  <a:pt x="0" y="9788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195115">
            <a:off x="17131653" y="7719498"/>
            <a:ext cx="1416182" cy="1104622"/>
          </a:xfrm>
          <a:custGeom>
            <a:avLst/>
            <a:gdLst/>
            <a:ahLst/>
            <a:cxnLst/>
            <a:rect r="r" b="b" t="t" l="l"/>
            <a:pathLst>
              <a:path h="1104622" w="1416182">
                <a:moveTo>
                  <a:pt x="0" y="0"/>
                </a:moveTo>
                <a:lnTo>
                  <a:pt x="1416182" y="0"/>
                </a:lnTo>
                <a:lnTo>
                  <a:pt x="1416182" y="1104621"/>
                </a:lnTo>
                <a:lnTo>
                  <a:pt x="0" y="11046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5362982" y="3116523"/>
            <a:ext cx="7866836" cy="6141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5"/>
              </a:lnSpc>
            </a:pPr>
            <a:r>
              <a:rPr lang="en-US" sz="3127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- Segmentación demográfica: </a:t>
            </a:r>
            <a:r>
              <a:rPr lang="en-US" sz="3127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Edad, generación, género, clase social, etc. </a:t>
            </a:r>
          </a:p>
          <a:p>
            <a:pPr algn="l">
              <a:lnSpc>
                <a:spcPts val="4065"/>
              </a:lnSpc>
            </a:pPr>
          </a:p>
          <a:p>
            <a:pPr algn="l">
              <a:lnSpc>
                <a:spcPts val="4065"/>
              </a:lnSpc>
            </a:pPr>
            <a:r>
              <a:rPr lang="en-US" sz="3127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- Segmentación psicográfica:</a:t>
            </a:r>
            <a:r>
              <a:rPr lang="en-US" sz="3127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 Preferencias, hábitos, creencias, gustos, etc. </a:t>
            </a:r>
          </a:p>
          <a:p>
            <a:pPr algn="l">
              <a:lnSpc>
                <a:spcPts val="4065"/>
              </a:lnSpc>
            </a:pPr>
          </a:p>
          <a:p>
            <a:pPr algn="l">
              <a:lnSpc>
                <a:spcPts val="4065"/>
              </a:lnSpc>
            </a:pPr>
            <a:r>
              <a:rPr lang="en-US" sz="3127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- Investigación de mercado:</a:t>
            </a:r>
            <a:r>
              <a:rPr lang="en-US" sz="3127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 Estudio de tendencias y comportamientos y cambios en el mercado.</a:t>
            </a:r>
          </a:p>
          <a:p>
            <a:pPr algn="l">
              <a:lnSpc>
                <a:spcPts val="4065"/>
              </a:lnSpc>
            </a:pPr>
          </a:p>
          <a:p>
            <a:pPr algn="l">
              <a:lnSpc>
                <a:spcPts val="4065"/>
              </a:lnSpc>
            </a:pPr>
            <a:r>
              <a:rPr lang="en-US" sz="3127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- Encuestas:</a:t>
            </a:r>
            <a:r>
              <a:rPr lang="en-US" sz="3127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 Recolección de opiniones directas de los usuarios.  </a:t>
            </a:r>
          </a:p>
          <a:p>
            <a:pPr algn="l">
              <a:lnSpc>
                <a:spcPts val="4065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770127">
            <a:off x="-1116788" y="-1224025"/>
            <a:ext cx="4914586" cy="4515276"/>
          </a:xfrm>
          <a:custGeom>
            <a:avLst/>
            <a:gdLst/>
            <a:ahLst/>
            <a:cxnLst/>
            <a:rect r="r" b="b" t="t" l="l"/>
            <a:pathLst>
              <a:path h="4515276" w="4914586">
                <a:moveTo>
                  <a:pt x="0" y="0"/>
                </a:moveTo>
                <a:lnTo>
                  <a:pt x="4914586" y="0"/>
                </a:lnTo>
                <a:lnTo>
                  <a:pt x="4914586" y="4515275"/>
                </a:lnTo>
                <a:lnTo>
                  <a:pt x="0" y="4515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405836" y="-300050"/>
            <a:ext cx="1704072" cy="10587050"/>
            <a:chOff x="0" y="0"/>
            <a:chExt cx="448809" cy="27883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8809" cy="2788359"/>
            </a:xfrm>
            <a:custGeom>
              <a:avLst/>
              <a:gdLst/>
              <a:ahLst/>
              <a:cxnLst/>
              <a:rect r="r" b="b" t="t" l="l"/>
              <a:pathLst>
                <a:path h="2788359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2788359"/>
                  </a:lnTo>
                  <a:lnTo>
                    <a:pt x="0" y="2788359"/>
                  </a:lnTo>
                  <a:close/>
                </a:path>
              </a:pathLst>
            </a:custGeom>
            <a:solidFill>
              <a:srgbClr val="FAD34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8809" cy="2826459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5470391">
            <a:off x="-3319857" y="6121758"/>
            <a:ext cx="8031739" cy="356026"/>
          </a:xfrm>
          <a:custGeom>
            <a:avLst/>
            <a:gdLst/>
            <a:ahLst/>
            <a:cxnLst/>
            <a:rect r="r" b="b" t="t" l="l"/>
            <a:pathLst>
              <a:path h="356026" w="8031739">
                <a:moveTo>
                  <a:pt x="0" y="0"/>
                </a:moveTo>
                <a:lnTo>
                  <a:pt x="8031739" y="0"/>
                </a:lnTo>
                <a:lnTo>
                  <a:pt x="8031739" y="356026"/>
                </a:lnTo>
                <a:lnTo>
                  <a:pt x="0" y="35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79947" r="-8036" b="-31717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70391">
            <a:off x="-562269" y="957854"/>
            <a:ext cx="2517103" cy="613427"/>
          </a:xfrm>
          <a:custGeom>
            <a:avLst/>
            <a:gdLst/>
            <a:ahLst/>
            <a:cxnLst/>
            <a:rect r="r" b="b" t="t" l="l"/>
            <a:pathLst>
              <a:path h="613427" w="2517103">
                <a:moveTo>
                  <a:pt x="0" y="0"/>
                </a:moveTo>
                <a:lnTo>
                  <a:pt x="2517103" y="0"/>
                </a:lnTo>
                <a:lnTo>
                  <a:pt x="2517103" y="613427"/>
                </a:lnTo>
                <a:lnTo>
                  <a:pt x="0" y="613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91374" r="-244729" b="-15518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728843" y="1490524"/>
            <a:ext cx="10961947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75"/>
              </a:lnSpc>
              <a:spcBef>
                <a:spcPct val="0"/>
              </a:spcBef>
            </a:pPr>
            <a:r>
              <a:rPr lang="en-US" sz="6312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4. ELEMENTOS DE UN BUEN COPY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11344" y="4102074"/>
            <a:ext cx="275664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Claridad y concisión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708996" y="5818421"/>
            <a:ext cx="3435004" cy="1496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Destaca entre la competencia con un mensaje único y memorable.</a:t>
            </a:r>
          </a:p>
          <a:p>
            <a:pPr algn="ctr">
              <a:lnSpc>
                <a:spcPts val="260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749603" y="5875783"/>
            <a:ext cx="3361224" cy="1496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El mensaje debe ser fácil de entender, utilizando un lenguaje claro y directo.</a:t>
            </a:r>
          </a:p>
          <a:p>
            <a:pPr algn="r">
              <a:lnSpc>
                <a:spcPts val="260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9637124" y="5487917"/>
            <a:ext cx="3680112" cy="312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No centrarse solo en las características del producto o servicio, sino en los beneficios que aportará al cliente. </a:t>
            </a:r>
          </a:p>
          <a:p>
            <a:pPr algn="ctr">
              <a:lnSpc>
                <a:spcPts val="3120"/>
              </a:lnSpc>
            </a:pPr>
          </a:p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¿Cómo resolverá sus problemas o mejorará su vida?</a:t>
            </a:r>
          </a:p>
          <a:p>
            <a:pPr algn="ctr">
              <a:lnSpc>
                <a:spcPts val="3120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3856750" y="5818421"/>
            <a:ext cx="3430854" cy="156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Uso de lenguaje que evoque emociones y genere una conexión con el lector. Apela a sus deseos y necesidades.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6281374" y="4994286"/>
            <a:ext cx="2315890" cy="368226"/>
          </a:xfrm>
          <a:custGeom>
            <a:avLst/>
            <a:gdLst/>
            <a:ahLst/>
            <a:cxnLst/>
            <a:rect r="r" b="b" t="t" l="l"/>
            <a:pathLst>
              <a:path h="368226" w="2315890">
                <a:moveTo>
                  <a:pt x="0" y="0"/>
                </a:moveTo>
                <a:lnTo>
                  <a:pt x="2315890" y="0"/>
                </a:lnTo>
                <a:lnTo>
                  <a:pt x="2315890" y="368226"/>
                </a:lnTo>
                <a:lnTo>
                  <a:pt x="0" y="3682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21142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303874" y="4993475"/>
            <a:ext cx="2383102" cy="293769"/>
          </a:xfrm>
          <a:custGeom>
            <a:avLst/>
            <a:gdLst/>
            <a:ahLst/>
            <a:cxnLst/>
            <a:rect r="r" b="b" t="t" l="l"/>
            <a:pathLst>
              <a:path h="293769" w="2383102">
                <a:moveTo>
                  <a:pt x="0" y="0"/>
                </a:moveTo>
                <a:lnTo>
                  <a:pt x="2383103" y="0"/>
                </a:lnTo>
                <a:lnTo>
                  <a:pt x="2383103" y="293769"/>
                </a:lnTo>
                <a:lnTo>
                  <a:pt x="0" y="2937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319" t="0" r="-67077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263630" y="5070558"/>
            <a:ext cx="2528067" cy="363474"/>
          </a:xfrm>
          <a:custGeom>
            <a:avLst/>
            <a:gdLst/>
            <a:ahLst/>
            <a:cxnLst/>
            <a:rect r="r" b="b" t="t" l="l"/>
            <a:pathLst>
              <a:path h="363474" w="2528067">
                <a:moveTo>
                  <a:pt x="0" y="0"/>
                </a:moveTo>
                <a:lnTo>
                  <a:pt x="2528067" y="0"/>
                </a:lnTo>
                <a:lnTo>
                  <a:pt x="2528067" y="363474"/>
                </a:lnTo>
                <a:lnTo>
                  <a:pt x="0" y="3634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17019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011344" y="5070558"/>
            <a:ext cx="2698189" cy="445935"/>
          </a:xfrm>
          <a:custGeom>
            <a:avLst/>
            <a:gdLst/>
            <a:ahLst/>
            <a:cxnLst/>
            <a:rect r="r" b="b" t="t" l="l"/>
            <a:pathLst>
              <a:path h="445935" w="2698189">
                <a:moveTo>
                  <a:pt x="0" y="0"/>
                </a:moveTo>
                <a:lnTo>
                  <a:pt x="2698189" y="0"/>
                </a:lnTo>
                <a:lnTo>
                  <a:pt x="2698189" y="445934"/>
                </a:lnTo>
                <a:lnTo>
                  <a:pt x="0" y="4459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-50247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7665193" y="0"/>
            <a:ext cx="1027458" cy="10587050"/>
            <a:chOff x="0" y="0"/>
            <a:chExt cx="270606" cy="278835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70606" cy="2788359"/>
            </a:xfrm>
            <a:custGeom>
              <a:avLst/>
              <a:gdLst/>
              <a:ahLst/>
              <a:cxnLst/>
              <a:rect r="r" b="b" t="t" l="l"/>
              <a:pathLst>
                <a:path h="2788359" w="270606">
                  <a:moveTo>
                    <a:pt x="0" y="0"/>
                  </a:moveTo>
                  <a:lnTo>
                    <a:pt x="270606" y="0"/>
                  </a:lnTo>
                  <a:lnTo>
                    <a:pt x="270606" y="2788359"/>
                  </a:lnTo>
                  <a:lnTo>
                    <a:pt x="0" y="2788359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270606" cy="2826459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true" flipV="false" rot="0">
            <a:off x="16838330" y="670322"/>
            <a:ext cx="1299242" cy="1270009"/>
          </a:xfrm>
          <a:custGeom>
            <a:avLst/>
            <a:gdLst/>
            <a:ahLst/>
            <a:cxnLst/>
            <a:rect r="r" b="b" t="t" l="l"/>
            <a:pathLst>
              <a:path h="1270009" w="1299242">
                <a:moveTo>
                  <a:pt x="1299242" y="0"/>
                </a:moveTo>
                <a:lnTo>
                  <a:pt x="0" y="0"/>
                </a:lnTo>
                <a:lnTo>
                  <a:pt x="0" y="1270009"/>
                </a:lnTo>
                <a:lnTo>
                  <a:pt x="1299242" y="1270009"/>
                </a:lnTo>
                <a:lnTo>
                  <a:pt x="129924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7121396" y="956642"/>
            <a:ext cx="733109" cy="697370"/>
          </a:xfrm>
          <a:custGeom>
            <a:avLst/>
            <a:gdLst/>
            <a:ahLst/>
            <a:cxnLst/>
            <a:rect r="r" b="b" t="t" l="l"/>
            <a:pathLst>
              <a:path h="697370" w="733109">
                <a:moveTo>
                  <a:pt x="0" y="0"/>
                </a:moveTo>
                <a:lnTo>
                  <a:pt x="733110" y="0"/>
                </a:lnTo>
                <a:lnTo>
                  <a:pt x="733110" y="697370"/>
                </a:lnTo>
                <a:lnTo>
                  <a:pt x="0" y="6973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9936626">
            <a:off x="14288005" y="194039"/>
            <a:ext cx="1520404" cy="1383568"/>
          </a:xfrm>
          <a:custGeom>
            <a:avLst/>
            <a:gdLst/>
            <a:ahLst/>
            <a:cxnLst/>
            <a:rect r="r" b="b" t="t" l="l"/>
            <a:pathLst>
              <a:path h="1383568" w="1520404">
                <a:moveTo>
                  <a:pt x="0" y="0"/>
                </a:moveTo>
                <a:lnTo>
                  <a:pt x="1520404" y="0"/>
                </a:lnTo>
                <a:lnTo>
                  <a:pt x="1520404" y="1383568"/>
                </a:lnTo>
                <a:lnTo>
                  <a:pt x="0" y="13835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3444654">
            <a:off x="12948631" y="9600075"/>
            <a:ext cx="1416182" cy="1104622"/>
          </a:xfrm>
          <a:custGeom>
            <a:avLst/>
            <a:gdLst/>
            <a:ahLst/>
            <a:cxnLst/>
            <a:rect r="r" b="b" t="t" l="l"/>
            <a:pathLst>
              <a:path h="1104622" w="1416182">
                <a:moveTo>
                  <a:pt x="0" y="0"/>
                </a:moveTo>
                <a:lnTo>
                  <a:pt x="1416182" y="0"/>
                </a:lnTo>
                <a:lnTo>
                  <a:pt x="1416182" y="1104622"/>
                </a:lnTo>
                <a:lnTo>
                  <a:pt x="0" y="110462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6183781" y="3908893"/>
            <a:ext cx="275664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Originalidad y creatividad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37199" y="3908893"/>
            <a:ext cx="275664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Enfoque en el beneficio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176318" y="3908893"/>
            <a:ext cx="275664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Lenguaje persuasivo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-5400000">
            <a:off x="3821576" y="6139509"/>
            <a:ext cx="3312878" cy="211381"/>
          </a:xfrm>
          <a:custGeom>
            <a:avLst/>
            <a:gdLst/>
            <a:ahLst/>
            <a:cxnLst/>
            <a:rect r="r" b="b" t="t" l="l"/>
            <a:pathLst>
              <a:path h="211381" w="3312878">
                <a:moveTo>
                  <a:pt x="0" y="0"/>
                </a:moveTo>
                <a:lnTo>
                  <a:pt x="3312878" y="0"/>
                </a:lnTo>
                <a:lnTo>
                  <a:pt x="3312878" y="211381"/>
                </a:lnTo>
                <a:lnTo>
                  <a:pt x="0" y="21138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6466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-5400000">
            <a:off x="7874995" y="6071037"/>
            <a:ext cx="3312878" cy="211381"/>
          </a:xfrm>
          <a:custGeom>
            <a:avLst/>
            <a:gdLst/>
            <a:ahLst/>
            <a:cxnLst/>
            <a:rect r="r" b="b" t="t" l="l"/>
            <a:pathLst>
              <a:path h="211381" w="3312878">
                <a:moveTo>
                  <a:pt x="0" y="0"/>
                </a:moveTo>
                <a:lnTo>
                  <a:pt x="3312878" y="0"/>
                </a:lnTo>
                <a:lnTo>
                  <a:pt x="3312878" y="211382"/>
                </a:lnTo>
                <a:lnTo>
                  <a:pt x="0" y="21138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6466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-5400000">
            <a:off x="11928413" y="6002566"/>
            <a:ext cx="3312878" cy="211381"/>
          </a:xfrm>
          <a:custGeom>
            <a:avLst/>
            <a:gdLst/>
            <a:ahLst/>
            <a:cxnLst/>
            <a:rect r="r" b="b" t="t" l="l"/>
            <a:pathLst>
              <a:path h="211381" w="3312878">
                <a:moveTo>
                  <a:pt x="0" y="0"/>
                </a:moveTo>
                <a:lnTo>
                  <a:pt x="3312878" y="0"/>
                </a:lnTo>
                <a:lnTo>
                  <a:pt x="3312878" y="211381"/>
                </a:lnTo>
                <a:lnTo>
                  <a:pt x="0" y="21138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6466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770127">
            <a:off x="-1116788" y="-1224025"/>
            <a:ext cx="4914586" cy="4515276"/>
          </a:xfrm>
          <a:custGeom>
            <a:avLst/>
            <a:gdLst/>
            <a:ahLst/>
            <a:cxnLst/>
            <a:rect r="r" b="b" t="t" l="l"/>
            <a:pathLst>
              <a:path h="4515276" w="4914586">
                <a:moveTo>
                  <a:pt x="0" y="0"/>
                </a:moveTo>
                <a:lnTo>
                  <a:pt x="4914586" y="0"/>
                </a:lnTo>
                <a:lnTo>
                  <a:pt x="4914586" y="4515275"/>
                </a:lnTo>
                <a:lnTo>
                  <a:pt x="0" y="4515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405836" y="-300050"/>
            <a:ext cx="1704072" cy="10587050"/>
            <a:chOff x="0" y="0"/>
            <a:chExt cx="448809" cy="27883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8809" cy="2788359"/>
            </a:xfrm>
            <a:custGeom>
              <a:avLst/>
              <a:gdLst/>
              <a:ahLst/>
              <a:cxnLst/>
              <a:rect r="r" b="b" t="t" l="l"/>
              <a:pathLst>
                <a:path h="2788359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2788359"/>
                  </a:lnTo>
                  <a:lnTo>
                    <a:pt x="0" y="2788359"/>
                  </a:lnTo>
                  <a:close/>
                </a:path>
              </a:pathLst>
            </a:custGeom>
            <a:solidFill>
              <a:srgbClr val="FAD34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8809" cy="2826459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5470391">
            <a:off x="-3319857" y="6121758"/>
            <a:ext cx="8031739" cy="356026"/>
          </a:xfrm>
          <a:custGeom>
            <a:avLst/>
            <a:gdLst/>
            <a:ahLst/>
            <a:cxnLst/>
            <a:rect r="r" b="b" t="t" l="l"/>
            <a:pathLst>
              <a:path h="356026" w="8031739">
                <a:moveTo>
                  <a:pt x="0" y="0"/>
                </a:moveTo>
                <a:lnTo>
                  <a:pt x="8031739" y="0"/>
                </a:lnTo>
                <a:lnTo>
                  <a:pt x="8031739" y="356026"/>
                </a:lnTo>
                <a:lnTo>
                  <a:pt x="0" y="35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79947" r="-8036" b="-31717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70391">
            <a:off x="-562269" y="957854"/>
            <a:ext cx="2517103" cy="613427"/>
          </a:xfrm>
          <a:custGeom>
            <a:avLst/>
            <a:gdLst/>
            <a:ahLst/>
            <a:cxnLst/>
            <a:rect r="r" b="b" t="t" l="l"/>
            <a:pathLst>
              <a:path h="613427" w="2517103">
                <a:moveTo>
                  <a:pt x="0" y="0"/>
                </a:moveTo>
                <a:lnTo>
                  <a:pt x="2517103" y="0"/>
                </a:lnTo>
                <a:lnTo>
                  <a:pt x="2517103" y="613427"/>
                </a:lnTo>
                <a:lnTo>
                  <a:pt x="0" y="613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91374" r="-244729" b="-15518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728843" y="1490524"/>
            <a:ext cx="10961947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75"/>
              </a:lnSpc>
              <a:spcBef>
                <a:spcPct val="0"/>
              </a:spcBef>
            </a:pPr>
            <a:r>
              <a:rPr lang="en-US" sz="6312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4. ELEMENTOS DE UN BUEN COPY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11344" y="4102074"/>
            <a:ext cx="275664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Estructura clara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708996" y="5670995"/>
            <a:ext cx="3435004" cy="245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También conocido como “Llamada a la acción”, Indica claramente qué acción quieres que el lector realice (comprar, suscribirse, descargar, etc.).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49603" y="5875783"/>
            <a:ext cx="3361224" cy="2044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Organiza la información de manera lógica, utilizando un título atractivo, frases cortas y una conclusión impactante.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637124" y="5487917"/>
            <a:ext cx="3680112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Un copy bien escrito transmite profesionalismo y credibilidad.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856750" y="5818421"/>
            <a:ext cx="3430854" cy="1635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El copy debe adaptarse al medio en el que se va a publicar (redes sociales, web email, etc.).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6281374" y="4994286"/>
            <a:ext cx="2315890" cy="368226"/>
          </a:xfrm>
          <a:custGeom>
            <a:avLst/>
            <a:gdLst/>
            <a:ahLst/>
            <a:cxnLst/>
            <a:rect r="r" b="b" t="t" l="l"/>
            <a:pathLst>
              <a:path h="368226" w="2315890">
                <a:moveTo>
                  <a:pt x="0" y="0"/>
                </a:moveTo>
                <a:lnTo>
                  <a:pt x="2315890" y="0"/>
                </a:lnTo>
                <a:lnTo>
                  <a:pt x="2315890" y="368226"/>
                </a:lnTo>
                <a:lnTo>
                  <a:pt x="0" y="3682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21142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303874" y="4993475"/>
            <a:ext cx="2383102" cy="293769"/>
          </a:xfrm>
          <a:custGeom>
            <a:avLst/>
            <a:gdLst/>
            <a:ahLst/>
            <a:cxnLst/>
            <a:rect r="r" b="b" t="t" l="l"/>
            <a:pathLst>
              <a:path h="293769" w="2383102">
                <a:moveTo>
                  <a:pt x="0" y="0"/>
                </a:moveTo>
                <a:lnTo>
                  <a:pt x="2383103" y="0"/>
                </a:lnTo>
                <a:lnTo>
                  <a:pt x="2383103" y="293769"/>
                </a:lnTo>
                <a:lnTo>
                  <a:pt x="0" y="2937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319" t="0" r="-67077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263630" y="5070558"/>
            <a:ext cx="2528067" cy="363474"/>
          </a:xfrm>
          <a:custGeom>
            <a:avLst/>
            <a:gdLst/>
            <a:ahLst/>
            <a:cxnLst/>
            <a:rect r="r" b="b" t="t" l="l"/>
            <a:pathLst>
              <a:path h="363474" w="2528067">
                <a:moveTo>
                  <a:pt x="0" y="0"/>
                </a:moveTo>
                <a:lnTo>
                  <a:pt x="2528067" y="0"/>
                </a:lnTo>
                <a:lnTo>
                  <a:pt x="2528067" y="363474"/>
                </a:lnTo>
                <a:lnTo>
                  <a:pt x="0" y="3634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17019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011344" y="5070558"/>
            <a:ext cx="2698189" cy="445935"/>
          </a:xfrm>
          <a:custGeom>
            <a:avLst/>
            <a:gdLst/>
            <a:ahLst/>
            <a:cxnLst/>
            <a:rect r="r" b="b" t="t" l="l"/>
            <a:pathLst>
              <a:path h="445935" w="2698189">
                <a:moveTo>
                  <a:pt x="0" y="0"/>
                </a:moveTo>
                <a:lnTo>
                  <a:pt x="2698189" y="0"/>
                </a:lnTo>
                <a:lnTo>
                  <a:pt x="2698189" y="445934"/>
                </a:lnTo>
                <a:lnTo>
                  <a:pt x="0" y="4459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-50247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7665193" y="0"/>
            <a:ext cx="1027458" cy="10587050"/>
            <a:chOff x="0" y="0"/>
            <a:chExt cx="270606" cy="278835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70606" cy="2788359"/>
            </a:xfrm>
            <a:custGeom>
              <a:avLst/>
              <a:gdLst/>
              <a:ahLst/>
              <a:cxnLst/>
              <a:rect r="r" b="b" t="t" l="l"/>
              <a:pathLst>
                <a:path h="2788359" w="270606">
                  <a:moveTo>
                    <a:pt x="0" y="0"/>
                  </a:moveTo>
                  <a:lnTo>
                    <a:pt x="270606" y="0"/>
                  </a:lnTo>
                  <a:lnTo>
                    <a:pt x="270606" y="2788359"/>
                  </a:lnTo>
                  <a:lnTo>
                    <a:pt x="0" y="2788359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270606" cy="2826459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true" flipV="false" rot="0">
            <a:off x="16838330" y="670322"/>
            <a:ext cx="1299242" cy="1270009"/>
          </a:xfrm>
          <a:custGeom>
            <a:avLst/>
            <a:gdLst/>
            <a:ahLst/>
            <a:cxnLst/>
            <a:rect r="r" b="b" t="t" l="l"/>
            <a:pathLst>
              <a:path h="1270009" w="1299242">
                <a:moveTo>
                  <a:pt x="1299242" y="0"/>
                </a:moveTo>
                <a:lnTo>
                  <a:pt x="0" y="0"/>
                </a:lnTo>
                <a:lnTo>
                  <a:pt x="0" y="1270009"/>
                </a:lnTo>
                <a:lnTo>
                  <a:pt x="1299242" y="1270009"/>
                </a:lnTo>
                <a:lnTo>
                  <a:pt x="129924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7121396" y="956642"/>
            <a:ext cx="733109" cy="697370"/>
          </a:xfrm>
          <a:custGeom>
            <a:avLst/>
            <a:gdLst/>
            <a:ahLst/>
            <a:cxnLst/>
            <a:rect r="r" b="b" t="t" l="l"/>
            <a:pathLst>
              <a:path h="697370" w="733109">
                <a:moveTo>
                  <a:pt x="0" y="0"/>
                </a:moveTo>
                <a:lnTo>
                  <a:pt x="733110" y="0"/>
                </a:lnTo>
                <a:lnTo>
                  <a:pt x="733110" y="697370"/>
                </a:lnTo>
                <a:lnTo>
                  <a:pt x="0" y="6973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9936626">
            <a:off x="14288005" y="194039"/>
            <a:ext cx="1520404" cy="1383568"/>
          </a:xfrm>
          <a:custGeom>
            <a:avLst/>
            <a:gdLst/>
            <a:ahLst/>
            <a:cxnLst/>
            <a:rect r="r" b="b" t="t" l="l"/>
            <a:pathLst>
              <a:path h="1383568" w="1520404">
                <a:moveTo>
                  <a:pt x="0" y="0"/>
                </a:moveTo>
                <a:lnTo>
                  <a:pt x="1520404" y="0"/>
                </a:lnTo>
                <a:lnTo>
                  <a:pt x="1520404" y="1383568"/>
                </a:lnTo>
                <a:lnTo>
                  <a:pt x="0" y="13835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3444654">
            <a:off x="12948631" y="9600075"/>
            <a:ext cx="1416182" cy="1104622"/>
          </a:xfrm>
          <a:custGeom>
            <a:avLst/>
            <a:gdLst/>
            <a:ahLst/>
            <a:cxnLst/>
            <a:rect r="r" b="b" t="t" l="l"/>
            <a:pathLst>
              <a:path h="1104622" w="1416182">
                <a:moveTo>
                  <a:pt x="0" y="0"/>
                </a:moveTo>
                <a:lnTo>
                  <a:pt x="1416182" y="0"/>
                </a:lnTo>
                <a:lnTo>
                  <a:pt x="1416182" y="1104622"/>
                </a:lnTo>
                <a:lnTo>
                  <a:pt x="0" y="110462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6183781" y="3908893"/>
            <a:ext cx="275664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Call to action (CTA)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637124" y="3908893"/>
            <a:ext cx="3680112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Buena gramática y ortografía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176318" y="3908893"/>
            <a:ext cx="275664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Adaptación al canal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-5400000">
            <a:off x="3821576" y="6139509"/>
            <a:ext cx="3312878" cy="211381"/>
          </a:xfrm>
          <a:custGeom>
            <a:avLst/>
            <a:gdLst/>
            <a:ahLst/>
            <a:cxnLst/>
            <a:rect r="r" b="b" t="t" l="l"/>
            <a:pathLst>
              <a:path h="211381" w="3312878">
                <a:moveTo>
                  <a:pt x="0" y="0"/>
                </a:moveTo>
                <a:lnTo>
                  <a:pt x="3312878" y="0"/>
                </a:lnTo>
                <a:lnTo>
                  <a:pt x="3312878" y="211381"/>
                </a:lnTo>
                <a:lnTo>
                  <a:pt x="0" y="21138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6466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-5400000">
            <a:off x="7874995" y="6071037"/>
            <a:ext cx="3312878" cy="211381"/>
          </a:xfrm>
          <a:custGeom>
            <a:avLst/>
            <a:gdLst/>
            <a:ahLst/>
            <a:cxnLst/>
            <a:rect r="r" b="b" t="t" l="l"/>
            <a:pathLst>
              <a:path h="211381" w="3312878">
                <a:moveTo>
                  <a:pt x="0" y="0"/>
                </a:moveTo>
                <a:lnTo>
                  <a:pt x="3312878" y="0"/>
                </a:lnTo>
                <a:lnTo>
                  <a:pt x="3312878" y="211382"/>
                </a:lnTo>
                <a:lnTo>
                  <a:pt x="0" y="21138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6466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-5400000">
            <a:off x="11928413" y="6002566"/>
            <a:ext cx="3312878" cy="211381"/>
          </a:xfrm>
          <a:custGeom>
            <a:avLst/>
            <a:gdLst/>
            <a:ahLst/>
            <a:cxnLst/>
            <a:rect r="r" b="b" t="t" l="l"/>
            <a:pathLst>
              <a:path h="211381" w="3312878">
                <a:moveTo>
                  <a:pt x="0" y="0"/>
                </a:moveTo>
                <a:lnTo>
                  <a:pt x="3312878" y="0"/>
                </a:lnTo>
                <a:lnTo>
                  <a:pt x="3312878" y="211381"/>
                </a:lnTo>
                <a:lnTo>
                  <a:pt x="0" y="21138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6466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40060" y="-3113091"/>
            <a:ext cx="19352259" cy="4354013"/>
            <a:chOff x="0" y="0"/>
            <a:chExt cx="5096891" cy="114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96891" cy="1146736"/>
            </a:xfrm>
            <a:custGeom>
              <a:avLst/>
              <a:gdLst/>
              <a:ahLst/>
              <a:cxnLst/>
              <a:rect r="r" b="b" t="t" l="l"/>
              <a:pathLst>
                <a:path h="1146736" w="5096891">
                  <a:moveTo>
                    <a:pt x="0" y="0"/>
                  </a:moveTo>
                  <a:lnTo>
                    <a:pt x="5096891" y="0"/>
                  </a:lnTo>
                  <a:lnTo>
                    <a:pt x="5096891" y="1146736"/>
                  </a:lnTo>
                  <a:lnTo>
                    <a:pt x="0" y="1146736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96891" cy="1184836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475721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080684" y="1567628"/>
            <a:ext cx="10178616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5. Parrilla de contenido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618760">
            <a:off x="1949447" y="525829"/>
            <a:ext cx="3449871" cy="3563788"/>
          </a:xfrm>
          <a:custGeom>
            <a:avLst/>
            <a:gdLst/>
            <a:ahLst/>
            <a:cxnLst/>
            <a:rect r="r" b="b" t="t" l="l"/>
            <a:pathLst>
              <a:path h="3563788" w="3449871">
                <a:moveTo>
                  <a:pt x="0" y="0"/>
                </a:moveTo>
                <a:lnTo>
                  <a:pt x="3449871" y="0"/>
                </a:lnTo>
                <a:lnTo>
                  <a:pt x="3449871" y="3563788"/>
                </a:lnTo>
                <a:lnTo>
                  <a:pt x="0" y="35637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4465" t="-138348" r="-126329" b="-52938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907656">
            <a:off x="2380172" y="1044430"/>
            <a:ext cx="2374604" cy="1976858"/>
          </a:xfrm>
          <a:custGeom>
            <a:avLst/>
            <a:gdLst/>
            <a:ahLst/>
            <a:cxnLst/>
            <a:rect r="r" b="b" t="t" l="l"/>
            <a:pathLst>
              <a:path h="1976858" w="2374604">
                <a:moveTo>
                  <a:pt x="0" y="0"/>
                </a:moveTo>
                <a:lnTo>
                  <a:pt x="2374604" y="0"/>
                </a:lnTo>
                <a:lnTo>
                  <a:pt x="2374604" y="1976858"/>
                </a:lnTo>
                <a:lnTo>
                  <a:pt x="0" y="1976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783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2161597">
            <a:off x="16140724" y="1427619"/>
            <a:ext cx="1416796" cy="1384918"/>
          </a:xfrm>
          <a:custGeom>
            <a:avLst/>
            <a:gdLst/>
            <a:ahLst/>
            <a:cxnLst/>
            <a:rect r="r" b="b" t="t" l="l"/>
            <a:pathLst>
              <a:path h="1384918" w="1416796">
                <a:moveTo>
                  <a:pt x="1416796" y="0"/>
                </a:moveTo>
                <a:lnTo>
                  <a:pt x="0" y="0"/>
                </a:lnTo>
                <a:lnTo>
                  <a:pt x="0" y="1384918"/>
                </a:lnTo>
                <a:lnTo>
                  <a:pt x="1416796" y="1384918"/>
                </a:lnTo>
                <a:lnTo>
                  <a:pt x="141679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-316632">
            <a:off x="16531299" y="1613664"/>
            <a:ext cx="635646" cy="1059410"/>
          </a:xfrm>
          <a:custGeom>
            <a:avLst/>
            <a:gdLst/>
            <a:ahLst/>
            <a:cxnLst/>
            <a:rect r="r" b="b" t="t" l="l"/>
            <a:pathLst>
              <a:path h="1059410" w="635646">
                <a:moveTo>
                  <a:pt x="0" y="0"/>
                </a:moveTo>
                <a:lnTo>
                  <a:pt x="635646" y="0"/>
                </a:lnTo>
                <a:lnTo>
                  <a:pt x="635646" y="1059410"/>
                </a:lnTo>
                <a:lnTo>
                  <a:pt x="0" y="10594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826327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1704948">
            <a:off x="-2321176" y="8427632"/>
            <a:ext cx="5713111" cy="4784730"/>
          </a:xfrm>
          <a:custGeom>
            <a:avLst/>
            <a:gdLst/>
            <a:ahLst/>
            <a:cxnLst/>
            <a:rect r="r" b="b" t="t" l="l"/>
            <a:pathLst>
              <a:path h="4784730" w="5713111">
                <a:moveTo>
                  <a:pt x="0" y="0"/>
                </a:moveTo>
                <a:lnTo>
                  <a:pt x="5713110" y="0"/>
                </a:lnTo>
                <a:lnTo>
                  <a:pt x="5713110" y="4784731"/>
                </a:lnTo>
                <a:lnTo>
                  <a:pt x="0" y="47847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6613432" y="2307723"/>
            <a:ext cx="1224538" cy="1184741"/>
          </a:xfrm>
          <a:custGeom>
            <a:avLst/>
            <a:gdLst/>
            <a:ahLst/>
            <a:cxnLst/>
            <a:rect r="r" b="b" t="t" l="l"/>
            <a:pathLst>
              <a:path h="1184741" w="1224538">
                <a:moveTo>
                  <a:pt x="0" y="0"/>
                </a:moveTo>
                <a:lnTo>
                  <a:pt x="1224538" y="0"/>
                </a:lnTo>
                <a:lnTo>
                  <a:pt x="1224538" y="1184741"/>
                </a:lnTo>
                <a:lnTo>
                  <a:pt x="0" y="11847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4165246">
            <a:off x="5681957" y="8843652"/>
            <a:ext cx="2012136" cy="1831043"/>
          </a:xfrm>
          <a:custGeom>
            <a:avLst/>
            <a:gdLst/>
            <a:ahLst/>
            <a:cxnLst/>
            <a:rect r="r" b="b" t="t" l="l"/>
            <a:pathLst>
              <a:path h="1831043" w="2012136">
                <a:moveTo>
                  <a:pt x="0" y="0"/>
                </a:moveTo>
                <a:lnTo>
                  <a:pt x="2012136" y="0"/>
                </a:lnTo>
                <a:lnTo>
                  <a:pt x="2012136" y="1831044"/>
                </a:lnTo>
                <a:lnTo>
                  <a:pt x="0" y="183104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146088" y="1794991"/>
            <a:ext cx="1362933" cy="1455736"/>
          </a:xfrm>
          <a:custGeom>
            <a:avLst/>
            <a:gdLst/>
            <a:ahLst/>
            <a:cxnLst/>
            <a:rect r="r" b="b" t="t" l="l"/>
            <a:pathLst>
              <a:path h="1455736" w="1362933">
                <a:moveTo>
                  <a:pt x="0" y="0"/>
                </a:moveTo>
                <a:lnTo>
                  <a:pt x="1362933" y="0"/>
                </a:lnTo>
                <a:lnTo>
                  <a:pt x="1362933" y="1455736"/>
                </a:lnTo>
                <a:lnTo>
                  <a:pt x="0" y="145573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8882925" y="2653478"/>
            <a:ext cx="7331969" cy="348609"/>
          </a:xfrm>
          <a:custGeom>
            <a:avLst/>
            <a:gdLst/>
            <a:ahLst/>
            <a:cxnLst/>
            <a:rect r="r" b="b" t="t" l="l"/>
            <a:pathLst>
              <a:path h="348609" w="7331969">
                <a:moveTo>
                  <a:pt x="0" y="0"/>
                </a:moveTo>
                <a:lnTo>
                  <a:pt x="7331969" y="0"/>
                </a:lnTo>
                <a:lnTo>
                  <a:pt x="7331969" y="348609"/>
                </a:lnTo>
                <a:lnTo>
                  <a:pt x="0" y="34860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-152384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3064" y="3758079"/>
            <a:ext cx="7102637" cy="4678862"/>
          </a:xfrm>
          <a:custGeom>
            <a:avLst/>
            <a:gdLst/>
            <a:ahLst/>
            <a:cxnLst/>
            <a:rect r="r" b="b" t="t" l="l"/>
            <a:pathLst>
              <a:path h="4678862" w="7102637">
                <a:moveTo>
                  <a:pt x="0" y="0"/>
                </a:moveTo>
                <a:lnTo>
                  <a:pt x="7102637" y="0"/>
                </a:lnTo>
                <a:lnTo>
                  <a:pt x="7102637" y="4678862"/>
                </a:lnTo>
                <a:lnTo>
                  <a:pt x="0" y="467886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1793806">
            <a:off x="15838547" y="8513674"/>
            <a:ext cx="1652811" cy="1984817"/>
          </a:xfrm>
          <a:custGeom>
            <a:avLst/>
            <a:gdLst/>
            <a:ahLst/>
            <a:cxnLst/>
            <a:rect r="r" b="b" t="t" l="l"/>
            <a:pathLst>
              <a:path h="1984817" w="1652811">
                <a:moveTo>
                  <a:pt x="0" y="0"/>
                </a:moveTo>
                <a:lnTo>
                  <a:pt x="1652811" y="0"/>
                </a:lnTo>
                <a:lnTo>
                  <a:pt x="1652811" y="1984817"/>
                </a:lnTo>
                <a:lnTo>
                  <a:pt x="0" y="198481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7837970" y="3552632"/>
            <a:ext cx="10627371" cy="1200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3158"/>
              </a:lnSpc>
              <a:buFont typeface="Arial"/>
              <a:buChar char="•"/>
            </a:pPr>
            <a:r>
              <a:rPr lang="en-US" sz="2700" spc="32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Es como un calendario visual donde un copywriter organiza todas las ideas y publicaciones que creará para una campaña de marketing. </a:t>
            </a:r>
          </a:p>
          <a:p>
            <a:pPr algn="l">
              <a:lnSpc>
                <a:spcPts val="3158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7898759" y="3030662"/>
            <a:ext cx="8992881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6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¿Qué es?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898759" y="4664105"/>
            <a:ext cx="8992881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6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¿Para qué sirve?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684828" y="5186075"/>
            <a:ext cx="10627371" cy="4401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3158"/>
              </a:lnSpc>
              <a:buFont typeface="Arial"/>
              <a:buChar char="•"/>
            </a:pPr>
            <a:r>
              <a:rPr lang="en-US" sz="2700" spc="32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Organización: Evita el caos y asegura que todo el contenido esté alineado con los objetivos de la marca.</a:t>
            </a:r>
          </a:p>
          <a:p>
            <a:pPr algn="l">
              <a:lnSpc>
                <a:spcPts val="3158"/>
              </a:lnSpc>
            </a:pPr>
          </a:p>
          <a:p>
            <a:pPr algn="l" marL="582930" indent="-291465" lvl="1">
              <a:lnSpc>
                <a:spcPts val="3158"/>
              </a:lnSpc>
              <a:buFont typeface="Arial"/>
              <a:buChar char="•"/>
            </a:pPr>
            <a:r>
              <a:rPr lang="en-US" sz="2700" spc="32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Consistencia: Mantiene un ritmo constante de publicaciones y un tono de voz coherente.</a:t>
            </a:r>
          </a:p>
          <a:p>
            <a:pPr algn="l">
              <a:lnSpc>
                <a:spcPts val="3158"/>
              </a:lnSpc>
            </a:pPr>
          </a:p>
          <a:p>
            <a:pPr algn="l" marL="582930" indent="-291465" lvl="1">
              <a:lnSpc>
                <a:spcPts val="3158"/>
              </a:lnSpc>
              <a:buFont typeface="Arial"/>
              <a:buChar char="•"/>
            </a:pPr>
            <a:r>
              <a:rPr lang="en-US" sz="2700" spc="32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Eficiencia: Permite planificar con anticipación y optimizar el tiempo.</a:t>
            </a:r>
          </a:p>
          <a:p>
            <a:pPr algn="l">
              <a:lnSpc>
                <a:spcPts val="3158"/>
              </a:lnSpc>
            </a:pPr>
          </a:p>
          <a:p>
            <a:pPr algn="l" marL="582930" indent="-291465" lvl="1">
              <a:lnSpc>
                <a:spcPts val="3158"/>
              </a:lnSpc>
              <a:buFont typeface="Arial"/>
              <a:buChar char="•"/>
            </a:pPr>
            <a:r>
              <a:rPr lang="en-US" sz="2700" spc="32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Adaptabilidad: Se puede ajustar según los resultados y las tendencias del mercado.</a:t>
            </a:r>
          </a:p>
          <a:p>
            <a:pPr algn="l">
              <a:lnSpc>
                <a:spcPts val="3158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40060" y="-3113091"/>
            <a:ext cx="19352259" cy="4354013"/>
            <a:chOff x="0" y="0"/>
            <a:chExt cx="5096891" cy="114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96891" cy="1146736"/>
            </a:xfrm>
            <a:custGeom>
              <a:avLst/>
              <a:gdLst/>
              <a:ahLst/>
              <a:cxnLst/>
              <a:rect r="r" b="b" t="t" l="l"/>
              <a:pathLst>
                <a:path h="1146736" w="5096891">
                  <a:moveTo>
                    <a:pt x="0" y="0"/>
                  </a:moveTo>
                  <a:lnTo>
                    <a:pt x="5096891" y="0"/>
                  </a:lnTo>
                  <a:lnTo>
                    <a:pt x="5096891" y="1146736"/>
                  </a:lnTo>
                  <a:lnTo>
                    <a:pt x="0" y="1146736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96891" cy="1184836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475721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07656">
            <a:off x="15237902" y="8269871"/>
            <a:ext cx="2374604" cy="1976858"/>
          </a:xfrm>
          <a:custGeom>
            <a:avLst/>
            <a:gdLst/>
            <a:ahLst/>
            <a:cxnLst/>
            <a:rect r="r" b="b" t="t" l="l"/>
            <a:pathLst>
              <a:path h="1976858" w="2374604">
                <a:moveTo>
                  <a:pt x="0" y="0"/>
                </a:moveTo>
                <a:lnTo>
                  <a:pt x="2374604" y="0"/>
                </a:lnTo>
                <a:lnTo>
                  <a:pt x="2374604" y="1976858"/>
                </a:lnTo>
                <a:lnTo>
                  <a:pt x="0" y="19768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783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2161597">
            <a:off x="16140724" y="1427619"/>
            <a:ext cx="1416796" cy="1384918"/>
          </a:xfrm>
          <a:custGeom>
            <a:avLst/>
            <a:gdLst/>
            <a:ahLst/>
            <a:cxnLst/>
            <a:rect r="r" b="b" t="t" l="l"/>
            <a:pathLst>
              <a:path h="1384918" w="1416796">
                <a:moveTo>
                  <a:pt x="1416796" y="0"/>
                </a:moveTo>
                <a:lnTo>
                  <a:pt x="0" y="0"/>
                </a:lnTo>
                <a:lnTo>
                  <a:pt x="0" y="1384918"/>
                </a:lnTo>
                <a:lnTo>
                  <a:pt x="1416796" y="1384918"/>
                </a:lnTo>
                <a:lnTo>
                  <a:pt x="141679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-316632">
            <a:off x="16531299" y="1613664"/>
            <a:ext cx="635646" cy="1059410"/>
          </a:xfrm>
          <a:custGeom>
            <a:avLst/>
            <a:gdLst/>
            <a:ahLst/>
            <a:cxnLst/>
            <a:rect r="r" b="b" t="t" l="l"/>
            <a:pathLst>
              <a:path h="1059410" w="635646">
                <a:moveTo>
                  <a:pt x="0" y="0"/>
                </a:moveTo>
                <a:lnTo>
                  <a:pt x="635646" y="0"/>
                </a:lnTo>
                <a:lnTo>
                  <a:pt x="635646" y="1059410"/>
                </a:lnTo>
                <a:lnTo>
                  <a:pt x="0" y="10594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826327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704948">
            <a:off x="13992567" y="7431754"/>
            <a:ext cx="5713111" cy="4784730"/>
          </a:xfrm>
          <a:custGeom>
            <a:avLst/>
            <a:gdLst/>
            <a:ahLst/>
            <a:cxnLst/>
            <a:rect r="r" b="b" t="t" l="l"/>
            <a:pathLst>
              <a:path h="4784730" w="5713111">
                <a:moveTo>
                  <a:pt x="0" y="0"/>
                </a:moveTo>
                <a:lnTo>
                  <a:pt x="5713110" y="0"/>
                </a:lnTo>
                <a:lnTo>
                  <a:pt x="5713110" y="4784730"/>
                </a:lnTo>
                <a:lnTo>
                  <a:pt x="0" y="47847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2090400" y="9096251"/>
            <a:ext cx="1362933" cy="1455736"/>
          </a:xfrm>
          <a:custGeom>
            <a:avLst/>
            <a:gdLst/>
            <a:ahLst/>
            <a:cxnLst/>
            <a:rect r="r" b="b" t="t" l="l"/>
            <a:pathLst>
              <a:path h="1455736" w="1362933">
                <a:moveTo>
                  <a:pt x="0" y="0"/>
                </a:moveTo>
                <a:lnTo>
                  <a:pt x="1362933" y="0"/>
                </a:lnTo>
                <a:lnTo>
                  <a:pt x="1362933" y="1455736"/>
                </a:lnTo>
                <a:lnTo>
                  <a:pt x="0" y="14557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6783" y="1240923"/>
            <a:ext cx="7471177" cy="9105061"/>
          </a:xfrm>
          <a:custGeom>
            <a:avLst/>
            <a:gdLst/>
            <a:ahLst/>
            <a:cxnLst/>
            <a:rect r="r" b="b" t="t" l="l"/>
            <a:pathLst>
              <a:path h="9105061" w="7471177">
                <a:moveTo>
                  <a:pt x="0" y="0"/>
                </a:moveTo>
                <a:lnTo>
                  <a:pt x="7471177" y="0"/>
                </a:lnTo>
                <a:lnTo>
                  <a:pt x="7471177" y="9105061"/>
                </a:lnTo>
                <a:lnTo>
                  <a:pt x="0" y="910506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884600" y="4785528"/>
            <a:ext cx="10627371" cy="2801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3158"/>
              </a:lnSpc>
              <a:buFont typeface="Arial"/>
              <a:buChar char="•"/>
            </a:pPr>
            <a:r>
              <a:rPr lang="en-US" sz="2700" spc="32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Fechas: Cuando se publicará cada contenido.</a:t>
            </a:r>
          </a:p>
          <a:p>
            <a:pPr algn="l" marL="582930" indent="-291465" lvl="1">
              <a:lnSpc>
                <a:spcPts val="3158"/>
              </a:lnSpc>
              <a:buFont typeface="Arial"/>
              <a:buChar char="•"/>
            </a:pPr>
            <a:r>
              <a:rPr lang="en-US" sz="2700" spc="32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Plataformas: En qué redes sociales o canales se compartirá.</a:t>
            </a:r>
          </a:p>
          <a:p>
            <a:pPr algn="l" marL="582930" indent="-291465" lvl="1">
              <a:lnSpc>
                <a:spcPts val="3158"/>
              </a:lnSpc>
              <a:buFont typeface="Arial"/>
              <a:buChar char="•"/>
            </a:pPr>
            <a:r>
              <a:rPr lang="en-US" sz="2700" spc="32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Temas: De qué se hablará en cada publicación.</a:t>
            </a:r>
          </a:p>
          <a:p>
            <a:pPr algn="l" marL="582930" indent="-291465" lvl="1">
              <a:lnSpc>
                <a:spcPts val="3158"/>
              </a:lnSpc>
              <a:buFont typeface="Arial"/>
              <a:buChar char="•"/>
            </a:pPr>
            <a:r>
              <a:rPr lang="en-US" sz="2700" spc="32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Formatos: Si será un post, un video, una infografía, etc.</a:t>
            </a:r>
          </a:p>
          <a:p>
            <a:pPr algn="l" marL="582930" indent="-291465" lvl="1">
              <a:lnSpc>
                <a:spcPts val="3158"/>
              </a:lnSpc>
              <a:buFont typeface="Arial"/>
              <a:buChar char="•"/>
            </a:pPr>
            <a:r>
              <a:rPr lang="en-US" sz="2700" spc="32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Objetivos: Qué se quiere lograr con cada contenido (generar leads, aumentar el engagement, etc.).</a:t>
            </a:r>
          </a:p>
          <a:p>
            <a:pPr algn="l">
              <a:lnSpc>
                <a:spcPts val="3158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7898759" y="4062422"/>
            <a:ext cx="8992881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6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¿Qué incluye?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080684" y="2267647"/>
            <a:ext cx="10178616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5. Parrilla de contenido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8991600" y="3439652"/>
            <a:ext cx="7331969" cy="348609"/>
          </a:xfrm>
          <a:custGeom>
            <a:avLst/>
            <a:gdLst/>
            <a:ahLst/>
            <a:cxnLst/>
            <a:rect r="r" b="b" t="t" l="l"/>
            <a:pathLst>
              <a:path h="348609" w="7331969">
                <a:moveTo>
                  <a:pt x="0" y="0"/>
                </a:moveTo>
                <a:lnTo>
                  <a:pt x="7331969" y="0"/>
                </a:lnTo>
                <a:lnTo>
                  <a:pt x="7331969" y="348609"/>
                </a:lnTo>
                <a:lnTo>
                  <a:pt x="0" y="34860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-152384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770127">
            <a:off x="-1501081" y="-1228938"/>
            <a:ext cx="4914586" cy="4515276"/>
          </a:xfrm>
          <a:custGeom>
            <a:avLst/>
            <a:gdLst/>
            <a:ahLst/>
            <a:cxnLst/>
            <a:rect r="r" b="b" t="t" l="l"/>
            <a:pathLst>
              <a:path h="4515276" w="4914586">
                <a:moveTo>
                  <a:pt x="0" y="0"/>
                </a:moveTo>
                <a:lnTo>
                  <a:pt x="4914586" y="0"/>
                </a:lnTo>
                <a:lnTo>
                  <a:pt x="4914586" y="4515276"/>
                </a:lnTo>
                <a:lnTo>
                  <a:pt x="0" y="4515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405836" y="-300050"/>
            <a:ext cx="1704072" cy="10587050"/>
            <a:chOff x="0" y="0"/>
            <a:chExt cx="448809" cy="27883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8809" cy="2788359"/>
            </a:xfrm>
            <a:custGeom>
              <a:avLst/>
              <a:gdLst/>
              <a:ahLst/>
              <a:cxnLst/>
              <a:rect r="r" b="b" t="t" l="l"/>
              <a:pathLst>
                <a:path h="2788359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2788359"/>
                  </a:lnTo>
                  <a:lnTo>
                    <a:pt x="0" y="2788359"/>
                  </a:lnTo>
                  <a:close/>
                </a:path>
              </a:pathLst>
            </a:custGeom>
            <a:solidFill>
              <a:srgbClr val="FAD34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8809" cy="2826459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5470391">
            <a:off x="-3319857" y="6121758"/>
            <a:ext cx="8031739" cy="356026"/>
          </a:xfrm>
          <a:custGeom>
            <a:avLst/>
            <a:gdLst/>
            <a:ahLst/>
            <a:cxnLst/>
            <a:rect r="r" b="b" t="t" l="l"/>
            <a:pathLst>
              <a:path h="356026" w="8031739">
                <a:moveTo>
                  <a:pt x="0" y="0"/>
                </a:moveTo>
                <a:lnTo>
                  <a:pt x="8031739" y="0"/>
                </a:lnTo>
                <a:lnTo>
                  <a:pt x="8031739" y="356026"/>
                </a:lnTo>
                <a:lnTo>
                  <a:pt x="0" y="35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79947" r="-8036" b="-31717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70391">
            <a:off x="-562269" y="957854"/>
            <a:ext cx="2517103" cy="613427"/>
          </a:xfrm>
          <a:custGeom>
            <a:avLst/>
            <a:gdLst/>
            <a:ahLst/>
            <a:cxnLst/>
            <a:rect r="r" b="b" t="t" l="l"/>
            <a:pathLst>
              <a:path h="613427" w="2517103">
                <a:moveTo>
                  <a:pt x="0" y="0"/>
                </a:moveTo>
                <a:lnTo>
                  <a:pt x="2517103" y="0"/>
                </a:lnTo>
                <a:lnTo>
                  <a:pt x="2517103" y="613427"/>
                </a:lnTo>
                <a:lnTo>
                  <a:pt x="0" y="613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91374" r="-244729" b="-15518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794000" y="418015"/>
            <a:ext cx="14389151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95"/>
              </a:lnSpc>
              <a:spcBef>
                <a:spcPct val="0"/>
              </a:spcBef>
            </a:pPr>
            <a:r>
              <a:rPr lang="en-US" sz="4912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6. Copywriting según las diferentes plataformas digitales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689396" y="1131022"/>
            <a:ext cx="7331969" cy="348609"/>
          </a:xfrm>
          <a:custGeom>
            <a:avLst/>
            <a:gdLst/>
            <a:ahLst/>
            <a:cxnLst/>
            <a:rect r="r" b="b" t="t" l="l"/>
            <a:pathLst>
              <a:path h="348609" w="7331969">
                <a:moveTo>
                  <a:pt x="0" y="0"/>
                </a:moveTo>
                <a:lnTo>
                  <a:pt x="7331970" y="0"/>
                </a:lnTo>
                <a:lnTo>
                  <a:pt x="7331970" y="348609"/>
                </a:lnTo>
                <a:lnTo>
                  <a:pt x="0" y="3486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152384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779680" y="2049549"/>
            <a:ext cx="9404068" cy="1522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87"/>
              </a:lnSpc>
              <a:spcBef>
                <a:spcPct val="0"/>
              </a:spcBef>
            </a:pPr>
            <a:r>
              <a:rPr lang="en-US" sz="3143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Cada plataforma requiere un enfoque de copywriting específico para resonar con su audiencia y formato particular.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797818" y="4382758"/>
            <a:ext cx="3149013" cy="618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7"/>
              </a:lnSpc>
            </a:pPr>
            <a:r>
              <a:rPr lang="en-US" sz="3998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FACEBOOK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689396" y="6240897"/>
            <a:ext cx="2694377" cy="2557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9"/>
              </a:lnSpc>
            </a:pPr>
            <a:r>
              <a:rPr lang="en-US" sz="2607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Estilo: Más detallado y conversacional; ideal para contenido informativo y emocional.</a:t>
            </a:r>
          </a:p>
          <a:p>
            <a:pPr algn="ctr">
              <a:lnSpc>
                <a:spcPts val="3389"/>
              </a:lnSpc>
            </a:pPr>
          </a:p>
        </p:txBody>
      </p:sp>
      <p:grpSp>
        <p:nvGrpSpPr>
          <p:cNvPr name="Group 13" id="13"/>
          <p:cNvGrpSpPr/>
          <p:nvPr/>
        </p:nvGrpSpPr>
        <p:grpSpPr>
          <a:xfrm rot="0">
            <a:off x="17665193" y="0"/>
            <a:ext cx="1027458" cy="10587050"/>
            <a:chOff x="0" y="0"/>
            <a:chExt cx="270606" cy="278835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70606" cy="2788359"/>
            </a:xfrm>
            <a:custGeom>
              <a:avLst/>
              <a:gdLst/>
              <a:ahLst/>
              <a:cxnLst/>
              <a:rect r="r" b="b" t="t" l="l"/>
              <a:pathLst>
                <a:path h="2788359" w="270606">
                  <a:moveTo>
                    <a:pt x="0" y="0"/>
                  </a:moveTo>
                  <a:lnTo>
                    <a:pt x="270606" y="0"/>
                  </a:lnTo>
                  <a:lnTo>
                    <a:pt x="270606" y="2788359"/>
                  </a:lnTo>
                  <a:lnTo>
                    <a:pt x="0" y="2788359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70606" cy="2826459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7121396" y="956642"/>
            <a:ext cx="733109" cy="697370"/>
          </a:xfrm>
          <a:custGeom>
            <a:avLst/>
            <a:gdLst/>
            <a:ahLst/>
            <a:cxnLst/>
            <a:rect r="r" b="b" t="t" l="l"/>
            <a:pathLst>
              <a:path h="697370" w="733109">
                <a:moveTo>
                  <a:pt x="0" y="0"/>
                </a:moveTo>
                <a:lnTo>
                  <a:pt x="733110" y="0"/>
                </a:lnTo>
                <a:lnTo>
                  <a:pt x="733110" y="697370"/>
                </a:lnTo>
                <a:lnTo>
                  <a:pt x="0" y="6973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9936626">
            <a:off x="16619527" y="1328183"/>
            <a:ext cx="1520404" cy="1383568"/>
          </a:xfrm>
          <a:custGeom>
            <a:avLst/>
            <a:gdLst/>
            <a:ahLst/>
            <a:cxnLst/>
            <a:rect r="r" b="b" t="t" l="l"/>
            <a:pathLst>
              <a:path h="1383568" w="1520404">
                <a:moveTo>
                  <a:pt x="0" y="0"/>
                </a:moveTo>
                <a:lnTo>
                  <a:pt x="1520404" y="0"/>
                </a:lnTo>
                <a:lnTo>
                  <a:pt x="1520404" y="1383567"/>
                </a:lnTo>
                <a:lnTo>
                  <a:pt x="0" y="13835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3444654">
            <a:off x="8433747" y="9387719"/>
            <a:ext cx="1416182" cy="1104622"/>
          </a:xfrm>
          <a:custGeom>
            <a:avLst/>
            <a:gdLst/>
            <a:ahLst/>
            <a:cxnLst/>
            <a:rect r="r" b="b" t="t" l="l"/>
            <a:pathLst>
              <a:path h="1104622" w="1416182">
                <a:moveTo>
                  <a:pt x="0" y="0"/>
                </a:moveTo>
                <a:lnTo>
                  <a:pt x="1416182" y="0"/>
                </a:lnTo>
                <a:lnTo>
                  <a:pt x="1416182" y="1104621"/>
                </a:lnTo>
                <a:lnTo>
                  <a:pt x="0" y="11046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1368156" y="4314461"/>
            <a:ext cx="3452748" cy="687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0"/>
              </a:lnSpc>
            </a:pPr>
            <a:r>
              <a:rPr lang="en-US" sz="4383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instagram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-5400000">
            <a:off x="7593252" y="6393976"/>
            <a:ext cx="3312878" cy="211381"/>
          </a:xfrm>
          <a:custGeom>
            <a:avLst/>
            <a:gdLst/>
            <a:ahLst/>
            <a:cxnLst/>
            <a:rect r="r" b="b" t="t" l="l"/>
            <a:pathLst>
              <a:path h="211381" w="3312878">
                <a:moveTo>
                  <a:pt x="0" y="0"/>
                </a:moveTo>
                <a:lnTo>
                  <a:pt x="3312877" y="0"/>
                </a:lnTo>
                <a:lnTo>
                  <a:pt x="3312877" y="211382"/>
                </a:lnTo>
                <a:lnTo>
                  <a:pt x="0" y="21138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6466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115071" y="6317097"/>
            <a:ext cx="2699523" cy="2138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19"/>
              </a:lnSpc>
            </a:pPr>
            <a:r>
              <a:rPr lang="en-US" sz="263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Formato: Textos más largos y descriptivos, ideales para posts, anuncios y eventos.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3452564" y="3871393"/>
            <a:ext cx="3839521" cy="1569404"/>
          </a:xfrm>
          <a:custGeom>
            <a:avLst/>
            <a:gdLst/>
            <a:ahLst/>
            <a:cxnLst/>
            <a:rect r="r" b="b" t="t" l="l"/>
            <a:pathLst>
              <a:path h="1569404" w="3839521">
                <a:moveTo>
                  <a:pt x="0" y="0"/>
                </a:moveTo>
                <a:lnTo>
                  <a:pt x="3839521" y="0"/>
                </a:lnTo>
                <a:lnTo>
                  <a:pt x="3839521" y="1569404"/>
                </a:lnTo>
                <a:lnTo>
                  <a:pt x="0" y="15694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202815" y="3894320"/>
            <a:ext cx="3783429" cy="1546477"/>
          </a:xfrm>
          <a:custGeom>
            <a:avLst/>
            <a:gdLst/>
            <a:ahLst/>
            <a:cxnLst/>
            <a:rect r="r" b="b" t="t" l="l"/>
            <a:pathLst>
              <a:path h="1546477" w="3783429">
                <a:moveTo>
                  <a:pt x="0" y="0"/>
                </a:moveTo>
                <a:lnTo>
                  <a:pt x="3783429" y="0"/>
                </a:lnTo>
                <a:lnTo>
                  <a:pt x="3783429" y="1546477"/>
                </a:lnTo>
                <a:lnTo>
                  <a:pt x="0" y="15464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3692527" y="6440922"/>
            <a:ext cx="3602946" cy="1700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9"/>
              </a:lnSpc>
            </a:pPr>
            <a:r>
              <a:rPr lang="en-US" sz="2607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Estilo: Breve y visualmente atractivo; usa emojis y hashtags para captar atención.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074487" y="6183747"/>
            <a:ext cx="3379362" cy="2557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9"/>
              </a:lnSpc>
            </a:pPr>
            <a:r>
              <a:rPr lang="en-US" sz="2607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Formato: Textos cortos y llamativos, centrados en la imagen o video. Las Stories y Reels requieren mensajes aún más concisos.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764169" y="9220200"/>
            <a:ext cx="3729831" cy="353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2"/>
              </a:lnSpc>
              <a:spcBef>
                <a:spcPct val="0"/>
              </a:spcBef>
            </a:pPr>
            <a:r>
              <a:rPr lang="en-US" sz="2066">
                <a:solidFill>
                  <a:srgbClr val="CB4D4D"/>
                </a:solidFill>
                <a:latin typeface="Betm rounded Light"/>
                <a:ea typeface="Betm rounded Light"/>
                <a:cs typeface="Betm rounded Light"/>
                <a:sym typeface="Betm rounded Light"/>
              </a:rPr>
              <a:t>Se recomienda entre 5-10 hashtags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137002" y="9220200"/>
            <a:ext cx="2470646" cy="353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2"/>
              </a:lnSpc>
              <a:spcBef>
                <a:spcPct val="0"/>
              </a:spcBef>
            </a:pPr>
            <a:r>
              <a:rPr lang="en-US" sz="2066">
                <a:solidFill>
                  <a:srgbClr val="CB4D4D"/>
                </a:solidFill>
                <a:latin typeface="Betm rounded Light"/>
                <a:ea typeface="Betm rounded Light"/>
                <a:cs typeface="Betm rounded Light"/>
                <a:sym typeface="Betm rounded Light"/>
              </a:rPr>
              <a:t>-2 hashtags relevantes.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770127">
            <a:off x="-1501081" y="-1228938"/>
            <a:ext cx="4914586" cy="4515276"/>
          </a:xfrm>
          <a:custGeom>
            <a:avLst/>
            <a:gdLst/>
            <a:ahLst/>
            <a:cxnLst/>
            <a:rect r="r" b="b" t="t" l="l"/>
            <a:pathLst>
              <a:path h="4515276" w="4914586">
                <a:moveTo>
                  <a:pt x="0" y="0"/>
                </a:moveTo>
                <a:lnTo>
                  <a:pt x="4914586" y="0"/>
                </a:lnTo>
                <a:lnTo>
                  <a:pt x="4914586" y="4515276"/>
                </a:lnTo>
                <a:lnTo>
                  <a:pt x="0" y="4515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405836" y="-300050"/>
            <a:ext cx="1704072" cy="10587050"/>
            <a:chOff x="0" y="0"/>
            <a:chExt cx="448809" cy="27883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8809" cy="2788359"/>
            </a:xfrm>
            <a:custGeom>
              <a:avLst/>
              <a:gdLst/>
              <a:ahLst/>
              <a:cxnLst/>
              <a:rect r="r" b="b" t="t" l="l"/>
              <a:pathLst>
                <a:path h="2788359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2788359"/>
                  </a:lnTo>
                  <a:lnTo>
                    <a:pt x="0" y="2788359"/>
                  </a:lnTo>
                  <a:close/>
                </a:path>
              </a:pathLst>
            </a:custGeom>
            <a:solidFill>
              <a:srgbClr val="FAD34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8809" cy="2826459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5470391">
            <a:off x="-3319857" y="6121758"/>
            <a:ext cx="8031739" cy="356026"/>
          </a:xfrm>
          <a:custGeom>
            <a:avLst/>
            <a:gdLst/>
            <a:ahLst/>
            <a:cxnLst/>
            <a:rect r="r" b="b" t="t" l="l"/>
            <a:pathLst>
              <a:path h="356026" w="8031739">
                <a:moveTo>
                  <a:pt x="0" y="0"/>
                </a:moveTo>
                <a:lnTo>
                  <a:pt x="8031739" y="0"/>
                </a:lnTo>
                <a:lnTo>
                  <a:pt x="8031739" y="356026"/>
                </a:lnTo>
                <a:lnTo>
                  <a:pt x="0" y="35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79947" r="-8036" b="-31717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70391">
            <a:off x="-562269" y="957854"/>
            <a:ext cx="2517103" cy="613427"/>
          </a:xfrm>
          <a:custGeom>
            <a:avLst/>
            <a:gdLst/>
            <a:ahLst/>
            <a:cxnLst/>
            <a:rect r="r" b="b" t="t" l="l"/>
            <a:pathLst>
              <a:path h="613427" w="2517103">
                <a:moveTo>
                  <a:pt x="0" y="0"/>
                </a:moveTo>
                <a:lnTo>
                  <a:pt x="2517103" y="0"/>
                </a:lnTo>
                <a:lnTo>
                  <a:pt x="2517103" y="613427"/>
                </a:lnTo>
                <a:lnTo>
                  <a:pt x="0" y="613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91374" r="-244729" b="-15518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310019" y="725083"/>
            <a:ext cx="9799594" cy="1485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95"/>
              </a:lnSpc>
              <a:spcBef>
                <a:spcPct val="0"/>
              </a:spcBef>
            </a:pPr>
            <a:r>
              <a:rPr lang="en-US" sz="4912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6. Copywriting según las diferentes plataformas digitales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815730" y="2388789"/>
            <a:ext cx="7331969" cy="348609"/>
          </a:xfrm>
          <a:custGeom>
            <a:avLst/>
            <a:gdLst/>
            <a:ahLst/>
            <a:cxnLst/>
            <a:rect r="r" b="b" t="t" l="l"/>
            <a:pathLst>
              <a:path h="348609" w="7331969">
                <a:moveTo>
                  <a:pt x="0" y="0"/>
                </a:moveTo>
                <a:lnTo>
                  <a:pt x="7331969" y="0"/>
                </a:lnTo>
                <a:lnTo>
                  <a:pt x="7331969" y="348609"/>
                </a:lnTo>
                <a:lnTo>
                  <a:pt x="0" y="3486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152384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797818" y="4382758"/>
            <a:ext cx="3149013" cy="618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7"/>
              </a:lnSpc>
            </a:pPr>
            <a:r>
              <a:rPr lang="en-US" sz="3998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TWITTER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7665193" y="0"/>
            <a:ext cx="1027458" cy="10587050"/>
            <a:chOff x="0" y="0"/>
            <a:chExt cx="270606" cy="278835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0606" cy="2788359"/>
            </a:xfrm>
            <a:custGeom>
              <a:avLst/>
              <a:gdLst/>
              <a:ahLst/>
              <a:cxnLst/>
              <a:rect r="r" b="b" t="t" l="l"/>
              <a:pathLst>
                <a:path h="2788359" w="270606">
                  <a:moveTo>
                    <a:pt x="0" y="0"/>
                  </a:moveTo>
                  <a:lnTo>
                    <a:pt x="270606" y="0"/>
                  </a:lnTo>
                  <a:lnTo>
                    <a:pt x="270606" y="2788359"/>
                  </a:lnTo>
                  <a:lnTo>
                    <a:pt x="0" y="2788359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70606" cy="2826459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7121396" y="956642"/>
            <a:ext cx="733109" cy="697370"/>
          </a:xfrm>
          <a:custGeom>
            <a:avLst/>
            <a:gdLst/>
            <a:ahLst/>
            <a:cxnLst/>
            <a:rect r="r" b="b" t="t" l="l"/>
            <a:pathLst>
              <a:path h="697370" w="733109">
                <a:moveTo>
                  <a:pt x="0" y="0"/>
                </a:moveTo>
                <a:lnTo>
                  <a:pt x="733110" y="0"/>
                </a:lnTo>
                <a:lnTo>
                  <a:pt x="733110" y="697370"/>
                </a:lnTo>
                <a:lnTo>
                  <a:pt x="0" y="6973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9936626">
            <a:off x="16619527" y="1328183"/>
            <a:ext cx="1520404" cy="1383568"/>
          </a:xfrm>
          <a:custGeom>
            <a:avLst/>
            <a:gdLst/>
            <a:ahLst/>
            <a:cxnLst/>
            <a:rect r="r" b="b" t="t" l="l"/>
            <a:pathLst>
              <a:path h="1383568" w="1520404">
                <a:moveTo>
                  <a:pt x="0" y="0"/>
                </a:moveTo>
                <a:lnTo>
                  <a:pt x="1520404" y="0"/>
                </a:lnTo>
                <a:lnTo>
                  <a:pt x="1520404" y="1383567"/>
                </a:lnTo>
                <a:lnTo>
                  <a:pt x="0" y="13835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3444654">
            <a:off x="15933123" y="9442164"/>
            <a:ext cx="1416182" cy="1104622"/>
          </a:xfrm>
          <a:custGeom>
            <a:avLst/>
            <a:gdLst/>
            <a:ahLst/>
            <a:cxnLst/>
            <a:rect r="r" b="b" t="t" l="l"/>
            <a:pathLst>
              <a:path h="1104622" w="1416182">
                <a:moveTo>
                  <a:pt x="0" y="0"/>
                </a:moveTo>
                <a:lnTo>
                  <a:pt x="1416181" y="0"/>
                </a:lnTo>
                <a:lnTo>
                  <a:pt x="1416181" y="1104622"/>
                </a:lnTo>
                <a:lnTo>
                  <a:pt x="0" y="1104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7930966" y="6544223"/>
            <a:ext cx="3312878" cy="211381"/>
          </a:xfrm>
          <a:custGeom>
            <a:avLst/>
            <a:gdLst/>
            <a:ahLst/>
            <a:cxnLst/>
            <a:rect r="r" b="b" t="t" l="l"/>
            <a:pathLst>
              <a:path h="211381" w="3312878">
                <a:moveTo>
                  <a:pt x="0" y="0"/>
                </a:moveTo>
                <a:lnTo>
                  <a:pt x="3312878" y="0"/>
                </a:lnTo>
                <a:lnTo>
                  <a:pt x="3312878" y="211381"/>
                </a:lnTo>
                <a:lnTo>
                  <a:pt x="0" y="2113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6466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581143" y="3871393"/>
            <a:ext cx="3839521" cy="1569404"/>
          </a:xfrm>
          <a:custGeom>
            <a:avLst/>
            <a:gdLst/>
            <a:ahLst/>
            <a:cxnLst/>
            <a:rect r="r" b="b" t="t" l="l"/>
            <a:pathLst>
              <a:path h="1569404" w="3839521">
                <a:moveTo>
                  <a:pt x="0" y="0"/>
                </a:moveTo>
                <a:lnTo>
                  <a:pt x="3839521" y="0"/>
                </a:lnTo>
                <a:lnTo>
                  <a:pt x="3839521" y="1569404"/>
                </a:lnTo>
                <a:lnTo>
                  <a:pt x="0" y="15694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924647" y="6404014"/>
            <a:ext cx="2666903" cy="1746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sz="27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Estilo: Directo y conciso; enfocado en brevedad y claridad.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614264" y="6280515"/>
            <a:ext cx="3201465" cy="2175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8"/>
              </a:lnSpc>
            </a:pPr>
            <a:r>
              <a:rPr lang="en-US" sz="2691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Formato: Textos muy cortos (hasta 280 caracteres) con hashtags y menciones para ampliar el alcance.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710228" y="4478136"/>
            <a:ext cx="3452748" cy="687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0"/>
              </a:lnSpc>
            </a:pPr>
            <a:r>
              <a:rPr lang="en-US" sz="4383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TIKTOK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1544887" y="3886200"/>
            <a:ext cx="3783429" cy="1546477"/>
          </a:xfrm>
          <a:custGeom>
            <a:avLst/>
            <a:gdLst/>
            <a:ahLst/>
            <a:cxnLst/>
            <a:rect r="r" b="b" t="t" l="l"/>
            <a:pathLst>
              <a:path h="1546477" w="3783429">
                <a:moveTo>
                  <a:pt x="0" y="0"/>
                </a:moveTo>
                <a:lnTo>
                  <a:pt x="3783430" y="0"/>
                </a:lnTo>
                <a:lnTo>
                  <a:pt x="3783430" y="1546477"/>
                </a:lnTo>
                <a:lnTo>
                  <a:pt x="0" y="15464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0574235" y="6327076"/>
            <a:ext cx="2857793" cy="2129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9"/>
              </a:lnSpc>
            </a:pPr>
            <a:r>
              <a:rPr lang="en-US" sz="2607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Estilo: Creativo y dinámico; mensajes rápidos y divertidos que complementan videos.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786974" y="6184987"/>
            <a:ext cx="2684484" cy="2184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9"/>
              </a:lnSpc>
            </a:pPr>
            <a:r>
              <a:rPr lang="en-US" sz="2707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Formato: Textos breves integrados en videos, con uso de efectos y música.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157117" y="9220200"/>
            <a:ext cx="4430415" cy="353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2"/>
              </a:lnSpc>
              <a:spcBef>
                <a:spcPct val="0"/>
              </a:spcBef>
            </a:pPr>
            <a:r>
              <a:rPr lang="en-US" sz="2066">
                <a:solidFill>
                  <a:srgbClr val="CB4D4D"/>
                </a:solidFill>
                <a:latin typeface="Betm rounded Light"/>
                <a:ea typeface="Betm rounded Light"/>
                <a:cs typeface="Betm rounded Light"/>
                <a:sym typeface="Betm rounded Light"/>
              </a:rPr>
              <a:t>Uso de hashtags: Moderado; 1-2 hashtags.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250555" y="9220200"/>
            <a:ext cx="4362946" cy="353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2"/>
              </a:lnSpc>
              <a:spcBef>
                <a:spcPct val="0"/>
              </a:spcBef>
            </a:pPr>
            <a:r>
              <a:rPr lang="en-US" sz="2066">
                <a:solidFill>
                  <a:srgbClr val="CB4D4D"/>
                </a:solidFill>
                <a:latin typeface="Betm rounded Light"/>
                <a:ea typeface="Betm rounded Light"/>
                <a:cs typeface="Betm rounded Light"/>
                <a:sym typeface="Betm rounded Light"/>
              </a:rPr>
              <a:t>Usar</a:t>
            </a:r>
            <a:r>
              <a:rPr lang="en-US" sz="2066">
                <a:solidFill>
                  <a:srgbClr val="CB4D4D"/>
                </a:solidFill>
                <a:latin typeface="Betm rounded Light"/>
                <a:ea typeface="Betm rounded Light"/>
                <a:cs typeface="Betm rounded Light"/>
                <a:sym typeface="Betm rounded Light"/>
              </a:rPr>
              <a:t> entre 3 a 5 hashtags por publicación.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40060" y="-3113091"/>
            <a:ext cx="19352259" cy="4354013"/>
            <a:chOff x="0" y="0"/>
            <a:chExt cx="5096891" cy="114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96891" cy="1146736"/>
            </a:xfrm>
            <a:custGeom>
              <a:avLst/>
              <a:gdLst/>
              <a:ahLst/>
              <a:cxnLst/>
              <a:rect r="r" b="b" t="t" l="l"/>
              <a:pathLst>
                <a:path h="1146736" w="5096891">
                  <a:moveTo>
                    <a:pt x="0" y="0"/>
                  </a:moveTo>
                  <a:lnTo>
                    <a:pt x="5096891" y="0"/>
                  </a:lnTo>
                  <a:lnTo>
                    <a:pt x="5096891" y="1146736"/>
                  </a:lnTo>
                  <a:lnTo>
                    <a:pt x="0" y="1146736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96891" cy="1184836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475721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783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826327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-282757" y="1630516"/>
            <a:ext cx="9426757" cy="3380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68"/>
              </a:lnSpc>
            </a:pPr>
            <a:r>
              <a:rPr lang="en-US" sz="739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 7. Técnicas de Redacción Creativa y Atractiva</a:t>
            </a:r>
          </a:p>
          <a:p>
            <a:pPr algn="ctr">
              <a:lnSpc>
                <a:spcPts val="8868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422823" y="4008369"/>
            <a:ext cx="7331969" cy="348609"/>
          </a:xfrm>
          <a:custGeom>
            <a:avLst/>
            <a:gdLst/>
            <a:ahLst/>
            <a:cxnLst/>
            <a:rect r="r" b="b" t="t" l="l"/>
            <a:pathLst>
              <a:path h="348609" w="7331969">
                <a:moveTo>
                  <a:pt x="0" y="0"/>
                </a:moveTo>
                <a:lnTo>
                  <a:pt x="7331969" y="0"/>
                </a:lnTo>
                <a:lnTo>
                  <a:pt x="7331969" y="348609"/>
                </a:lnTo>
                <a:lnTo>
                  <a:pt x="0" y="3486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52384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70979" y="4871492"/>
            <a:ext cx="8020621" cy="4893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Palabras poderosas y emocionales:</a:t>
            </a:r>
          </a:p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- Emplear </a:t>
            </a:r>
            <a:r>
              <a:rPr lang="en-US" sz="32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palabras que despierten emociones fuertes, como "exclusivo", "fácil", "increíble", "revolucionario", "garantizado", entre otras.</a:t>
            </a:r>
          </a:p>
          <a:p>
            <a:pPr algn="ctr">
              <a:lnSpc>
                <a:spcPts val="3640"/>
              </a:lnSpc>
            </a:pPr>
          </a:p>
          <a:p>
            <a:pPr algn="ctr">
              <a:lnSpc>
                <a:spcPts val="3640"/>
              </a:lnSpc>
            </a:pPr>
          </a:p>
          <a:p>
            <a:pPr algn="ctr">
              <a:lnSpc>
                <a:spcPts val="3640"/>
              </a:lnSpc>
            </a:pPr>
            <a:r>
              <a:rPr lang="en-US" sz="28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 </a:t>
            </a:r>
          </a:p>
          <a:p>
            <a:pPr algn="ctr">
              <a:lnSpc>
                <a:spcPts val="3640"/>
              </a:lnSpc>
            </a:pPr>
            <a:r>
              <a:rPr lang="en-US" sz="28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"Luce increíbles con nuestra crema facial. Resultados garantizados".</a:t>
            </a:r>
          </a:p>
          <a:p>
            <a:pPr algn="l">
              <a:lnSpc>
                <a:spcPts val="4160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-5400000">
            <a:off x="7792519" y="720917"/>
            <a:ext cx="1475472" cy="19515490"/>
            <a:chOff x="0" y="0"/>
            <a:chExt cx="388602" cy="513988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8602" cy="5139882"/>
            </a:xfrm>
            <a:custGeom>
              <a:avLst/>
              <a:gdLst/>
              <a:ahLst/>
              <a:cxnLst/>
              <a:rect r="r" b="b" t="t" l="l"/>
              <a:pathLst>
                <a:path h="5139882" w="388602">
                  <a:moveTo>
                    <a:pt x="0" y="0"/>
                  </a:moveTo>
                  <a:lnTo>
                    <a:pt x="388602" y="0"/>
                  </a:lnTo>
                  <a:lnTo>
                    <a:pt x="388602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88602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10497712">
            <a:off x="8423344" y="872164"/>
            <a:ext cx="1441312" cy="1311594"/>
          </a:xfrm>
          <a:custGeom>
            <a:avLst/>
            <a:gdLst/>
            <a:ahLst/>
            <a:cxnLst/>
            <a:rect r="r" b="b" t="t" l="l"/>
            <a:pathLst>
              <a:path h="1311594" w="1441312">
                <a:moveTo>
                  <a:pt x="0" y="0"/>
                </a:moveTo>
                <a:lnTo>
                  <a:pt x="1441312" y="0"/>
                </a:lnTo>
                <a:lnTo>
                  <a:pt x="1441312" y="1311594"/>
                </a:lnTo>
                <a:lnTo>
                  <a:pt x="0" y="1311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1704948">
            <a:off x="-2363998" y="3551534"/>
            <a:ext cx="3220376" cy="2697065"/>
          </a:xfrm>
          <a:custGeom>
            <a:avLst/>
            <a:gdLst/>
            <a:ahLst/>
            <a:cxnLst/>
            <a:rect r="r" b="b" t="t" l="l"/>
            <a:pathLst>
              <a:path h="2697065" w="3220376">
                <a:moveTo>
                  <a:pt x="0" y="0"/>
                </a:moveTo>
                <a:lnTo>
                  <a:pt x="3220376" y="0"/>
                </a:lnTo>
                <a:lnTo>
                  <a:pt x="3220376" y="2697065"/>
                </a:lnTo>
                <a:lnTo>
                  <a:pt x="0" y="2697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17680785" y="1847118"/>
            <a:ext cx="1011737" cy="978855"/>
          </a:xfrm>
          <a:custGeom>
            <a:avLst/>
            <a:gdLst/>
            <a:ahLst/>
            <a:cxnLst/>
            <a:rect r="r" b="b" t="t" l="l"/>
            <a:pathLst>
              <a:path h="978855" w="1011737">
                <a:moveTo>
                  <a:pt x="0" y="0"/>
                </a:moveTo>
                <a:lnTo>
                  <a:pt x="1011736" y="0"/>
                </a:lnTo>
                <a:lnTo>
                  <a:pt x="1011736" y="978855"/>
                </a:lnTo>
                <a:lnTo>
                  <a:pt x="0" y="978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195115">
            <a:off x="17130536" y="6945090"/>
            <a:ext cx="1416182" cy="1104622"/>
          </a:xfrm>
          <a:custGeom>
            <a:avLst/>
            <a:gdLst/>
            <a:ahLst/>
            <a:cxnLst/>
            <a:rect r="r" b="b" t="t" l="l"/>
            <a:pathLst>
              <a:path h="1104622" w="1416182">
                <a:moveTo>
                  <a:pt x="0" y="0"/>
                </a:moveTo>
                <a:lnTo>
                  <a:pt x="1416181" y="0"/>
                </a:lnTo>
                <a:lnTo>
                  <a:pt x="1416181" y="1104622"/>
                </a:lnTo>
                <a:lnTo>
                  <a:pt x="0" y="1104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700023" y="2381964"/>
            <a:ext cx="7559277" cy="6264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Incorporar datos y cifras:</a:t>
            </a:r>
          </a:p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- Usar estadísticas y datos reales.</a:t>
            </a:r>
          </a:p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- </a:t>
            </a:r>
            <a:r>
              <a:rPr lang="en-US" sz="32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Los datos concretos pueden hacer un copy más creíble y persuasivo.</a:t>
            </a:r>
          </a:p>
          <a:p>
            <a:pPr algn="ctr">
              <a:lnSpc>
                <a:spcPts val="3639"/>
              </a:lnSpc>
            </a:pPr>
          </a:p>
          <a:p>
            <a:pPr algn="ctr">
              <a:lnSpc>
                <a:spcPts val="3639"/>
              </a:lnSpc>
            </a:pPr>
          </a:p>
          <a:p>
            <a:pPr algn="ctr">
              <a:lnSpc>
                <a:spcPts val="3639"/>
              </a:lnSpc>
            </a:pPr>
          </a:p>
          <a:p>
            <a:pPr algn="ctr">
              <a:lnSpc>
                <a:spcPts val="3639"/>
              </a:lnSpc>
            </a:pPr>
            <a:r>
              <a:rPr lang="en-US" sz="27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“Cada botella de nuestro detergente ecológico ahorra 200 litros de agua”. </a:t>
            </a:r>
          </a:p>
          <a:p>
            <a:pPr algn="ctr">
              <a:lnSpc>
                <a:spcPts val="3639"/>
              </a:lnSpc>
            </a:pPr>
          </a:p>
          <a:p>
            <a:pPr algn="ctr">
              <a:lnSpc>
                <a:spcPts val="3639"/>
              </a:lnSpc>
            </a:pPr>
            <a:r>
              <a:rPr lang="en-US" sz="27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Reduce la huella de carbono en un 50%”.</a:t>
            </a:r>
          </a:p>
          <a:p>
            <a:pPr algn="l">
              <a:lnSpc>
                <a:spcPts val="3640"/>
              </a:lnSpc>
            </a:pPr>
          </a:p>
          <a:p>
            <a:pPr algn="l">
              <a:lnSpc>
                <a:spcPts val="4160"/>
              </a:lnSpc>
            </a:pPr>
          </a:p>
        </p:txBody>
      </p:sp>
      <p:sp>
        <p:nvSpPr>
          <p:cNvPr name="Freeform 19" id="19"/>
          <p:cNvSpPr/>
          <p:nvPr/>
        </p:nvSpPr>
        <p:spPr>
          <a:xfrm flipH="false" flipV="false" rot="6103883">
            <a:off x="4456719" y="7190581"/>
            <a:ext cx="1330109" cy="1135581"/>
          </a:xfrm>
          <a:custGeom>
            <a:avLst/>
            <a:gdLst/>
            <a:ahLst/>
            <a:cxnLst/>
            <a:rect r="r" b="b" t="t" l="l"/>
            <a:pathLst>
              <a:path h="1135581" w="1330109">
                <a:moveTo>
                  <a:pt x="0" y="0"/>
                </a:moveTo>
                <a:lnTo>
                  <a:pt x="1330109" y="0"/>
                </a:lnTo>
                <a:lnTo>
                  <a:pt x="1330109" y="1135580"/>
                </a:lnTo>
                <a:lnTo>
                  <a:pt x="0" y="11355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7634446">
            <a:off x="13795845" y="4487940"/>
            <a:ext cx="1330109" cy="1135581"/>
          </a:xfrm>
          <a:custGeom>
            <a:avLst/>
            <a:gdLst/>
            <a:ahLst/>
            <a:cxnLst/>
            <a:rect r="r" b="b" t="t" l="l"/>
            <a:pathLst>
              <a:path h="1135581" w="1330109">
                <a:moveTo>
                  <a:pt x="0" y="0"/>
                </a:moveTo>
                <a:lnTo>
                  <a:pt x="1330109" y="0"/>
                </a:lnTo>
                <a:lnTo>
                  <a:pt x="1330109" y="1135581"/>
                </a:lnTo>
                <a:lnTo>
                  <a:pt x="0" y="11355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40060" y="-3113091"/>
            <a:ext cx="19352259" cy="4354013"/>
            <a:chOff x="0" y="0"/>
            <a:chExt cx="5096891" cy="114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96891" cy="1146736"/>
            </a:xfrm>
            <a:custGeom>
              <a:avLst/>
              <a:gdLst/>
              <a:ahLst/>
              <a:cxnLst/>
              <a:rect r="r" b="b" t="t" l="l"/>
              <a:pathLst>
                <a:path h="1146736" w="5096891">
                  <a:moveTo>
                    <a:pt x="0" y="0"/>
                  </a:moveTo>
                  <a:lnTo>
                    <a:pt x="5096891" y="0"/>
                  </a:lnTo>
                  <a:lnTo>
                    <a:pt x="5096891" y="1146736"/>
                  </a:lnTo>
                  <a:lnTo>
                    <a:pt x="0" y="1146736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96891" cy="1184836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475721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783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826327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-282757" y="1630516"/>
            <a:ext cx="9426757" cy="3380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68"/>
              </a:lnSpc>
            </a:pPr>
            <a:r>
              <a:rPr lang="en-US" sz="739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 7. Técnicas de Redacción Creativa y Atractiva</a:t>
            </a:r>
          </a:p>
          <a:p>
            <a:pPr algn="ctr">
              <a:lnSpc>
                <a:spcPts val="8868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422823" y="4008369"/>
            <a:ext cx="7331969" cy="348609"/>
          </a:xfrm>
          <a:custGeom>
            <a:avLst/>
            <a:gdLst/>
            <a:ahLst/>
            <a:cxnLst/>
            <a:rect r="r" b="b" t="t" l="l"/>
            <a:pathLst>
              <a:path h="348609" w="7331969">
                <a:moveTo>
                  <a:pt x="0" y="0"/>
                </a:moveTo>
                <a:lnTo>
                  <a:pt x="7331969" y="0"/>
                </a:lnTo>
                <a:lnTo>
                  <a:pt x="7331969" y="348609"/>
                </a:lnTo>
                <a:lnTo>
                  <a:pt x="0" y="3486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523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890377">
            <a:off x="15562769" y="561275"/>
            <a:ext cx="3449871" cy="3366474"/>
          </a:xfrm>
          <a:custGeom>
            <a:avLst/>
            <a:gdLst/>
            <a:ahLst/>
            <a:cxnLst/>
            <a:rect r="r" b="b" t="t" l="l"/>
            <a:pathLst>
              <a:path h="3366474" w="3449871">
                <a:moveTo>
                  <a:pt x="0" y="0"/>
                </a:moveTo>
                <a:lnTo>
                  <a:pt x="3449871" y="0"/>
                </a:lnTo>
                <a:lnTo>
                  <a:pt x="3449871" y="3366473"/>
                </a:lnTo>
                <a:lnTo>
                  <a:pt x="0" y="33664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8490" t="-151283" r="-222305" b="-57076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99602" y="4982847"/>
            <a:ext cx="5832380" cy="2607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Llamar la atención: </a:t>
            </a:r>
          </a:p>
          <a:p>
            <a:pPr algn="just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- </a:t>
            </a:r>
            <a:r>
              <a:rPr lang="en-US" sz="32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Usar títulos que sean claros y ofrezcan un beneficio específico para captar interés.</a:t>
            </a:r>
          </a:p>
          <a:p>
            <a:pPr algn="ctr">
              <a:lnSpc>
                <a:spcPts val="416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538006" y="7976870"/>
            <a:ext cx="5793977" cy="1337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799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"Cómo duplicar tus ventas en 30 días" Ofrece una promesa concreta.</a:t>
            </a:r>
          </a:p>
          <a:p>
            <a:pPr algn="ctr">
              <a:lnSpc>
                <a:spcPts val="3380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0181580" y="3582124"/>
            <a:ext cx="5765572" cy="2607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Números y listas: </a:t>
            </a:r>
          </a:p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- Los títulos con números hacen que el contenido parezca más organizado y fácil de leer.</a:t>
            </a:r>
          </a:p>
          <a:p>
            <a:pPr algn="ctr">
              <a:lnSpc>
                <a:spcPts val="416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0224223" y="7468826"/>
            <a:ext cx="5793977" cy="1318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799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  "7 trucos para ahorrar dinero cada mes" sugiere pasos prácticos y rápidos.</a:t>
            </a:r>
          </a:p>
          <a:p>
            <a:pPr algn="ctr">
              <a:lnSpc>
                <a:spcPts val="3250"/>
              </a:lnSpc>
              <a:spcBef>
                <a:spcPct val="0"/>
              </a:spcBef>
            </a:pPr>
          </a:p>
        </p:txBody>
      </p:sp>
      <p:grpSp>
        <p:nvGrpSpPr>
          <p:cNvPr name="Group 15" id="15"/>
          <p:cNvGrpSpPr/>
          <p:nvPr/>
        </p:nvGrpSpPr>
        <p:grpSpPr>
          <a:xfrm rot="-5400000">
            <a:off x="7792519" y="720917"/>
            <a:ext cx="1475472" cy="19515490"/>
            <a:chOff x="0" y="0"/>
            <a:chExt cx="388602" cy="513988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88602" cy="5139882"/>
            </a:xfrm>
            <a:custGeom>
              <a:avLst/>
              <a:gdLst/>
              <a:ahLst/>
              <a:cxnLst/>
              <a:rect r="r" b="b" t="t" l="l"/>
              <a:pathLst>
                <a:path h="5139882" w="388602">
                  <a:moveTo>
                    <a:pt x="0" y="0"/>
                  </a:moveTo>
                  <a:lnTo>
                    <a:pt x="388602" y="0"/>
                  </a:lnTo>
                  <a:lnTo>
                    <a:pt x="388602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388602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true" flipV="false" rot="0">
            <a:off x="16445602" y="8514163"/>
            <a:ext cx="1522531" cy="1488274"/>
          </a:xfrm>
          <a:custGeom>
            <a:avLst/>
            <a:gdLst/>
            <a:ahLst/>
            <a:cxnLst/>
            <a:rect r="r" b="b" t="t" l="l"/>
            <a:pathLst>
              <a:path h="1488274" w="1522531">
                <a:moveTo>
                  <a:pt x="1522531" y="0"/>
                </a:moveTo>
                <a:lnTo>
                  <a:pt x="0" y="0"/>
                </a:lnTo>
                <a:lnTo>
                  <a:pt x="0" y="1488274"/>
                </a:lnTo>
                <a:lnTo>
                  <a:pt x="1522531" y="1488274"/>
                </a:lnTo>
                <a:lnTo>
                  <a:pt x="152253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592554">
            <a:off x="16916634" y="8685561"/>
            <a:ext cx="613303" cy="1146360"/>
          </a:xfrm>
          <a:custGeom>
            <a:avLst/>
            <a:gdLst/>
            <a:ahLst/>
            <a:cxnLst/>
            <a:rect r="r" b="b" t="t" l="l"/>
            <a:pathLst>
              <a:path h="1146360" w="613303">
                <a:moveTo>
                  <a:pt x="0" y="0"/>
                </a:moveTo>
                <a:lnTo>
                  <a:pt x="613302" y="0"/>
                </a:lnTo>
                <a:lnTo>
                  <a:pt x="613302" y="1146360"/>
                </a:lnTo>
                <a:lnTo>
                  <a:pt x="0" y="11463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10497712">
            <a:off x="8423344" y="872164"/>
            <a:ext cx="1441312" cy="1311594"/>
          </a:xfrm>
          <a:custGeom>
            <a:avLst/>
            <a:gdLst/>
            <a:ahLst/>
            <a:cxnLst/>
            <a:rect r="r" b="b" t="t" l="l"/>
            <a:pathLst>
              <a:path h="1311594" w="1441312">
                <a:moveTo>
                  <a:pt x="0" y="0"/>
                </a:moveTo>
                <a:lnTo>
                  <a:pt x="1441312" y="0"/>
                </a:lnTo>
                <a:lnTo>
                  <a:pt x="1441312" y="1311594"/>
                </a:lnTo>
                <a:lnTo>
                  <a:pt x="0" y="13115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1704948">
            <a:off x="-2363998" y="3551534"/>
            <a:ext cx="3220376" cy="2697065"/>
          </a:xfrm>
          <a:custGeom>
            <a:avLst/>
            <a:gdLst/>
            <a:ahLst/>
            <a:cxnLst/>
            <a:rect r="r" b="b" t="t" l="l"/>
            <a:pathLst>
              <a:path h="2697065" w="3220376">
                <a:moveTo>
                  <a:pt x="0" y="0"/>
                </a:moveTo>
                <a:lnTo>
                  <a:pt x="3220376" y="0"/>
                </a:lnTo>
                <a:lnTo>
                  <a:pt x="3220376" y="2697065"/>
                </a:lnTo>
                <a:lnTo>
                  <a:pt x="0" y="269706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2" id="22"/>
          <p:cNvSpPr/>
          <p:nvPr/>
        </p:nvSpPr>
        <p:spPr>
          <a:xfrm flipH="false" flipV="false" rot="0">
            <a:off x="17680785" y="1847118"/>
            <a:ext cx="1011737" cy="978855"/>
          </a:xfrm>
          <a:custGeom>
            <a:avLst/>
            <a:gdLst/>
            <a:ahLst/>
            <a:cxnLst/>
            <a:rect r="r" b="b" t="t" l="l"/>
            <a:pathLst>
              <a:path h="978855" w="1011737">
                <a:moveTo>
                  <a:pt x="0" y="0"/>
                </a:moveTo>
                <a:lnTo>
                  <a:pt x="1011736" y="0"/>
                </a:lnTo>
                <a:lnTo>
                  <a:pt x="1011736" y="978855"/>
                </a:lnTo>
                <a:lnTo>
                  <a:pt x="0" y="9788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1195115">
            <a:off x="17130536" y="6945090"/>
            <a:ext cx="1416182" cy="1104622"/>
          </a:xfrm>
          <a:custGeom>
            <a:avLst/>
            <a:gdLst/>
            <a:ahLst/>
            <a:cxnLst/>
            <a:rect r="r" b="b" t="t" l="l"/>
            <a:pathLst>
              <a:path h="1104622" w="1416182">
                <a:moveTo>
                  <a:pt x="0" y="0"/>
                </a:moveTo>
                <a:lnTo>
                  <a:pt x="1416181" y="0"/>
                </a:lnTo>
                <a:lnTo>
                  <a:pt x="1416181" y="1104622"/>
                </a:lnTo>
                <a:lnTo>
                  <a:pt x="0" y="11046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5190895">
            <a:off x="12456157" y="6136145"/>
            <a:ext cx="1330109" cy="1135581"/>
          </a:xfrm>
          <a:custGeom>
            <a:avLst/>
            <a:gdLst/>
            <a:ahLst/>
            <a:cxnLst/>
            <a:rect r="r" b="b" t="t" l="l"/>
            <a:pathLst>
              <a:path h="1135581" w="1330109">
                <a:moveTo>
                  <a:pt x="0" y="0"/>
                </a:moveTo>
                <a:lnTo>
                  <a:pt x="1330109" y="0"/>
                </a:lnTo>
                <a:lnTo>
                  <a:pt x="1330109" y="1135581"/>
                </a:lnTo>
                <a:lnTo>
                  <a:pt x="0" y="113558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10072820">
            <a:off x="3758080" y="7130238"/>
            <a:ext cx="1066487" cy="910513"/>
          </a:xfrm>
          <a:custGeom>
            <a:avLst/>
            <a:gdLst/>
            <a:ahLst/>
            <a:cxnLst/>
            <a:rect r="r" b="b" t="t" l="l"/>
            <a:pathLst>
              <a:path h="910513" w="1066487">
                <a:moveTo>
                  <a:pt x="0" y="0"/>
                </a:moveTo>
                <a:lnTo>
                  <a:pt x="1066487" y="0"/>
                </a:lnTo>
                <a:lnTo>
                  <a:pt x="1066487" y="910513"/>
                </a:lnTo>
                <a:lnTo>
                  <a:pt x="0" y="91051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770127">
            <a:off x="-1116788" y="-1224025"/>
            <a:ext cx="4914586" cy="4515276"/>
          </a:xfrm>
          <a:custGeom>
            <a:avLst/>
            <a:gdLst/>
            <a:ahLst/>
            <a:cxnLst/>
            <a:rect r="r" b="b" t="t" l="l"/>
            <a:pathLst>
              <a:path h="4515276" w="4914586">
                <a:moveTo>
                  <a:pt x="0" y="0"/>
                </a:moveTo>
                <a:lnTo>
                  <a:pt x="4914586" y="0"/>
                </a:lnTo>
                <a:lnTo>
                  <a:pt x="4914586" y="4515275"/>
                </a:lnTo>
                <a:lnTo>
                  <a:pt x="0" y="4515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405836" y="-300050"/>
            <a:ext cx="1704072" cy="10587050"/>
            <a:chOff x="0" y="0"/>
            <a:chExt cx="448809" cy="27883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8809" cy="2788359"/>
            </a:xfrm>
            <a:custGeom>
              <a:avLst/>
              <a:gdLst/>
              <a:ahLst/>
              <a:cxnLst/>
              <a:rect r="r" b="b" t="t" l="l"/>
              <a:pathLst>
                <a:path h="2788359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2788359"/>
                  </a:lnTo>
                  <a:lnTo>
                    <a:pt x="0" y="2788359"/>
                  </a:lnTo>
                  <a:close/>
                </a:path>
              </a:pathLst>
            </a:custGeom>
            <a:solidFill>
              <a:srgbClr val="FAD34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8809" cy="2826459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5470391">
            <a:off x="-3319857" y="6121758"/>
            <a:ext cx="8031739" cy="356026"/>
          </a:xfrm>
          <a:custGeom>
            <a:avLst/>
            <a:gdLst/>
            <a:ahLst/>
            <a:cxnLst/>
            <a:rect r="r" b="b" t="t" l="l"/>
            <a:pathLst>
              <a:path h="356026" w="8031739">
                <a:moveTo>
                  <a:pt x="0" y="0"/>
                </a:moveTo>
                <a:lnTo>
                  <a:pt x="8031739" y="0"/>
                </a:lnTo>
                <a:lnTo>
                  <a:pt x="8031739" y="356026"/>
                </a:lnTo>
                <a:lnTo>
                  <a:pt x="0" y="35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79947" r="-8036" b="-31717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70391">
            <a:off x="-562269" y="957854"/>
            <a:ext cx="2517103" cy="613427"/>
          </a:xfrm>
          <a:custGeom>
            <a:avLst/>
            <a:gdLst/>
            <a:ahLst/>
            <a:cxnLst/>
            <a:rect r="r" b="b" t="t" l="l"/>
            <a:pathLst>
              <a:path h="613427" w="2517103">
                <a:moveTo>
                  <a:pt x="0" y="0"/>
                </a:moveTo>
                <a:lnTo>
                  <a:pt x="2517103" y="0"/>
                </a:lnTo>
                <a:lnTo>
                  <a:pt x="2517103" y="613427"/>
                </a:lnTo>
                <a:lnTo>
                  <a:pt x="0" y="613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91374" r="-244729" b="-15518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663027" y="349656"/>
            <a:ext cx="10961947" cy="238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55"/>
              </a:lnSpc>
            </a:pPr>
            <a:r>
              <a:rPr lang="en-US" sz="5212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 Regla de las 3 C (Clara, Concisa, Convincente)</a:t>
            </a:r>
          </a:p>
          <a:p>
            <a:pPr algn="ctr" marL="0" indent="0" lvl="0">
              <a:lnSpc>
                <a:spcPts val="6255"/>
              </a:lnSpc>
              <a:spcBef>
                <a:spcPct val="0"/>
              </a:spcBef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372325" y="1932490"/>
            <a:ext cx="7331969" cy="348609"/>
          </a:xfrm>
          <a:custGeom>
            <a:avLst/>
            <a:gdLst/>
            <a:ahLst/>
            <a:cxnLst/>
            <a:rect r="r" b="b" t="t" l="l"/>
            <a:pathLst>
              <a:path h="348609" w="7331969">
                <a:moveTo>
                  <a:pt x="0" y="0"/>
                </a:moveTo>
                <a:lnTo>
                  <a:pt x="7331969" y="0"/>
                </a:lnTo>
                <a:lnTo>
                  <a:pt x="7331969" y="348609"/>
                </a:lnTo>
                <a:lnTo>
                  <a:pt x="0" y="3486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152384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709533" y="2500560"/>
            <a:ext cx="9404068" cy="1709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7"/>
              </a:lnSpc>
            </a:pPr>
            <a:r>
              <a:rPr lang="en-US" sz="2643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Regla de las 3 C en copywriting, es fundamental para crear mensajes impactantes y efectivos, ya que aseguran que tu contenido sea comprendido, mantenga la atención del lector y motive a la acción.</a:t>
            </a:r>
          </a:p>
          <a:p>
            <a:pPr algn="ctr" marL="0" indent="0" lvl="0">
              <a:lnSpc>
                <a:spcPts val="3437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3309152" y="4680300"/>
            <a:ext cx="30747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44"/>
              </a:lnSpc>
            </a:pPr>
            <a:r>
              <a:rPr lang="en-US" sz="5703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Clara</a:t>
            </a:r>
            <a:r>
              <a:rPr lang="en-US" sz="5703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681704" y="6283300"/>
            <a:ext cx="3009782" cy="251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23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Transmitir tu idea sin rodeos, eliminando palabras y frases innecesarias para mantener la atención del lector y facilitar la comprensión.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905102" y="6347282"/>
            <a:ext cx="3418116" cy="1800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23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Asegurar que el mensaje sea directo y fácil de entender, usando un lenguaje sencillo y evitando términos complicados o ambiguos.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202159" y="6283300"/>
            <a:ext cx="3009782" cy="251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23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Persuadir al lector utilizando argumentos sólidos, hechos, y emociones que impulsen a realizar una acción específica, como comprar o suscribirse.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7959828" y="5351241"/>
            <a:ext cx="2583138" cy="410718"/>
          </a:xfrm>
          <a:custGeom>
            <a:avLst/>
            <a:gdLst/>
            <a:ahLst/>
            <a:cxnLst/>
            <a:rect r="r" b="b" t="t" l="l"/>
            <a:pathLst>
              <a:path h="410718" w="2583138">
                <a:moveTo>
                  <a:pt x="0" y="0"/>
                </a:moveTo>
                <a:lnTo>
                  <a:pt x="2583139" y="0"/>
                </a:lnTo>
                <a:lnTo>
                  <a:pt x="2583139" y="410718"/>
                </a:lnTo>
                <a:lnTo>
                  <a:pt x="0" y="410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-21142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446515" y="5436314"/>
            <a:ext cx="2658106" cy="327669"/>
          </a:xfrm>
          <a:custGeom>
            <a:avLst/>
            <a:gdLst/>
            <a:ahLst/>
            <a:cxnLst/>
            <a:rect r="r" b="b" t="t" l="l"/>
            <a:pathLst>
              <a:path h="327669" w="2658106">
                <a:moveTo>
                  <a:pt x="0" y="0"/>
                </a:moveTo>
                <a:lnTo>
                  <a:pt x="2658106" y="0"/>
                </a:lnTo>
                <a:lnTo>
                  <a:pt x="2658106" y="327669"/>
                </a:lnTo>
                <a:lnTo>
                  <a:pt x="0" y="3276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3319" t="0" r="-67077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197048" y="5436314"/>
            <a:ext cx="3009553" cy="497394"/>
          </a:xfrm>
          <a:custGeom>
            <a:avLst/>
            <a:gdLst/>
            <a:ahLst/>
            <a:cxnLst/>
            <a:rect r="r" b="b" t="t" l="l"/>
            <a:pathLst>
              <a:path h="497394" w="3009553">
                <a:moveTo>
                  <a:pt x="0" y="0"/>
                </a:moveTo>
                <a:lnTo>
                  <a:pt x="3009553" y="0"/>
                </a:lnTo>
                <a:lnTo>
                  <a:pt x="3009553" y="497394"/>
                </a:lnTo>
                <a:lnTo>
                  <a:pt x="0" y="4973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-50247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7674718" y="0"/>
            <a:ext cx="1027458" cy="10587050"/>
            <a:chOff x="0" y="0"/>
            <a:chExt cx="270606" cy="278835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70606" cy="2788359"/>
            </a:xfrm>
            <a:custGeom>
              <a:avLst/>
              <a:gdLst/>
              <a:ahLst/>
              <a:cxnLst/>
              <a:rect r="r" b="b" t="t" l="l"/>
              <a:pathLst>
                <a:path h="2788359" w="270606">
                  <a:moveTo>
                    <a:pt x="0" y="0"/>
                  </a:moveTo>
                  <a:lnTo>
                    <a:pt x="270606" y="0"/>
                  </a:lnTo>
                  <a:lnTo>
                    <a:pt x="270606" y="2788359"/>
                  </a:lnTo>
                  <a:lnTo>
                    <a:pt x="0" y="2788359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270606" cy="2826459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true" flipV="false" rot="0">
            <a:off x="16838330" y="670322"/>
            <a:ext cx="1299242" cy="1270009"/>
          </a:xfrm>
          <a:custGeom>
            <a:avLst/>
            <a:gdLst/>
            <a:ahLst/>
            <a:cxnLst/>
            <a:rect r="r" b="b" t="t" l="l"/>
            <a:pathLst>
              <a:path h="1270009" w="1299242">
                <a:moveTo>
                  <a:pt x="1299242" y="0"/>
                </a:moveTo>
                <a:lnTo>
                  <a:pt x="0" y="0"/>
                </a:lnTo>
                <a:lnTo>
                  <a:pt x="0" y="1270009"/>
                </a:lnTo>
                <a:lnTo>
                  <a:pt x="1299242" y="1270009"/>
                </a:lnTo>
                <a:lnTo>
                  <a:pt x="129924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7121396" y="956642"/>
            <a:ext cx="733109" cy="697370"/>
          </a:xfrm>
          <a:custGeom>
            <a:avLst/>
            <a:gdLst/>
            <a:ahLst/>
            <a:cxnLst/>
            <a:rect r="r" b="b" t="t" l="l"/>
            <a:pathLst>
              <a:path h="697370" w="733109">
                <a:moveTo>
                  <a:pt x="0" y="0"/>
                </a:moveTo>
                <a:lnTo>
                  <a:pt x="733110" y="0"/>
                </a:lnTo>
                <a:lnTo>
                  <a:pt x="733110" y="697370"/>
                </a:lnTo>
                <a:lnTo>
                  <a:pt x="0" y="6973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9936626">
            <a:off x="14288005" y="194039"/>
            <a:ext cx="1520404" cy="1383568"/>
          </a:xfrm>
          <a:custGeom>
            <a:avLst/>
            <a:gdLst/>
            <a:ahLst/>
            <a:cxnLst/>
            <a:rect r="r" b="b" t="t" l="l"/>
            <a:pathLst>
              <a:path h="1383568" w="1520404">
                <a:moveTo>
                  <a:pt x="0" y="0"/>
                </a:moveTo>
                <a:lnTo>
                  <a:pt x="1520404" y="0"/>
                </a:lnTo>
                <a:lnTo>
                  <a:pt x="1520404" y="1383568"/>
                </a:lnTo>
                <a:lnTo>
                  <a:pt x="0" y="13835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3444654">
            <a:off x="12948631" y="9600075"/>
            <a:ext cx="1416182" cy="1104622"/>
          </a:xfrm>
          <a:custGeom>
            <a:avLst/>
            <a:gdLst/>
            <a:ahLst/>
            <a:cxnLst/>
            <a:rect r="r" b="b" t="t" l="l"/>
            <a:pathLst>
              <a:path h="1104622" w="1416182">
                <a:moveTo>
                  <a:pt x="0" y="0"/>
                </a:moveTo>
                <a:lnTo>
                  <a:pt x="1416182" y="0"/>
                </a:lnTo>
                <a:lnTo>
                  <a:pt x="1416182" y="1104622"/>
                </a:lnTo>
                <a:lnTo>
                  <a:pt x="0" y="110462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7743626" y="4641373"/>
            <a:ext cx="30747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5699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Concisa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826716" y="4700587"/>
            <a:ext cx="3897705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5699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CONVINCENTE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-5400000">
            <a:off x="5216176" y="6628619"/>
            <a:ext cx="3695176" cy="235774"/>
          </a:xfrm>
          <a:custGeom>
            <a:avLst/>
            <a:gdLst/>
            <a:ahLst/>
            <a:cxnLst/>
            <a:rect r="r" b="b" t="t" l="l"/>
            <a:pathLst>
              <a:path h="235774" w="3695176">
                <a:moveTo>
                  <a:pt x="0" y="0"/>
                </a:moveTo>
                <a:lnTo>
                  <a:pt x="3695176" y="0"/>
                </a:lnTo>
                <a:lnTo>
                  <a:pt x="3695176" y="235774"/>
                </a:lnTo>
                <a:lnTo>
                  <a:pt x="0" y="23577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6466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5400000">
            <a:off x="9737349" y="6552246"/>
            <a:ext cx="3695176" cy="235774"/>
          </a:xfrm>
          <a:custGeom>
            <a:avLst/>
            <a:gdLst/>
            <a:ahLst/>
            <a:cxnLst/>
            <a:rect r="r" b="b" t="t" l="l"/>
            <a:pathLst>
              <a:path h="235774" w="3695176">
                <a:moveTo>
                  <a:pt x="0" y="0"/>
                </a:moveTo>
                <a:lnTo>
                  <a:pt x="3695175" y="0"/>
                </a:lnTo>
                <a:lnTo>
                  <a:pt x="3695175" y="235774"/>
                </a:lnTo>
                <a:lnTo>
                  <a:pt x="0" y="23577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6466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477361" y="22133"/>
            <a:ext cx="5028479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índice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6720048" y="1173772"/>
            <a:ext cx="4373003" cy="524760"/>
          </a:xfrm>
          <a:custGeom>
            <a:avLst/>
            <a:gdLst/>
            <a:ahLst/>
            <a:cxnLst/>
            <a:rect r="r" b="b" t="t" l="l"/>
            <a:pathLst>
              <a:path h="524760" w="4373003">
                <a:moveTo>
                  <a:pt x="0" y="0"/>
                </a:moveTo>
                <a:lnTo>
                  <a:pt x="4373003" y="0"/>
                </a:lnTo>
                <a:lnTo>
                  <a:pt x="4373003" y="524761"/>
                </a:lnTo>
                <a:lnTo>
                  <a:pt x="0" y="524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405836" y="-300050"/>
            <a:ext cx="1704072" cy="10587050"/>
            <a:chOff x="0" y="0"/>
            <a:chExt cx="448809" cy="278835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8809" cy="2788359"/>
            </a:xfrm>
            <a:custGeom>
              <a:avLst/>
              <a:gdLst/>
              <a:ahLst/>
              <a:cxnLst/>
              <a:rect r="r" b="b" t="t" l="l"/>
              <a:pathLst>
                <a:path h="2788359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2788359"/>
                  </a:lnTo>
                  <a:lnTo>
                    <a:pt x="0" y="2788359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8809" cy="2826459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7665193" y="0"/>
            <a:ext cx="1027458" cy="10587050"/>
            <a:chOff x="0" y="0"/>
            <a:chExt cx="270606" cy="27883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0606" cy="2788359"/>
            </a:xfrm>
            <a:custGeom>
              <a:avLst/>
              <a:gdLst/>
              <a:ahLst/>
              <a:cxnLst/>
              <a:rect r="r" b="b" t="t" l="l"/>
              <a:pathLst>
                <a:path h="2788359" w="270606">
                  <a:moveTo>
                    <a:pt x="0" y="0"/>
                  </a:moveTo>
                  <a:lnTo>
                    <a:pt x="270606" y="0"/>
                  </a:lnTo>
                  <a:lnTo>
                    <a:pt x="270606" y="2788359"/>
                  </a:lnTo>
                  <a:lnTo>
                    <a:pt x="0" y="2788359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70606" cy="2826459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5400000">
            <a:off x="-4048586" y="4816891"/>
            <a:ext cx="9501354" cy="653218"/>
          </a:xfrm>
          <a:custGeom>
            <a:avLst/>
            <a:gdLst/>
            <a:ahLst/>
            <a:cxnLst/>
            <a:rect r="r" b="b" t="t" l="l"/>
            <a:pathLst>
              <a:path h="653218" w="9501354">
                <a:moveTo>
                  <a:pt x="0" y="0"/>
                </a:moveTo>
                <a:lnTo>
                  <a:pt x="9501354" y="0"/>
                </a:lnTo>
                <a:lnTo>
                  <a:pt x="9501354" y="653218"/>
                </a:lnTo>
                <a:lnTo>
                  <a:pt x="0" y="65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159830" y="3688576"/>
            <a:ext cx="4281145" cy="1749918"/>
          </a:xfrm>
          <a:custGeom>
            <a:avLst/>
            <a:gdLst/>
            <a:ahLst/>
            <a:cxnLst/>
            <a:rect r="r" b="b" t="t" l="l"/>
            <a:pathLst>
              <a:path h="1749918" w="4281145">
                <a:moveTo>
                  <a:pt x="0" y="0"/>
                </a:moveTo>
                <a:lnTo>
                  <a:pt x="4281145" y="0"/>
                </a:lnTo>
                <a:lnTo>
                  <a:pt x="4281145" y="1749918"/>
                </a:lnTo>
                <a:lnTo>
                  <a:pt x="0" y="17499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095331" y="4103145"/>
            <a:ext cx="4281145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2. Copywriting en </a:t>
            </a:r>
          </a:p>
          <a:p>
            <a:pPr algn="ctr" marL="0" indent="0" lvl="0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diferentes campos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233978">
            <a:off x="2574821" y="2122069"/>
            <a:ext cx="5494870" cy="1243214"/>
          </a:xfrm>
          <a:custGeom>
            <a:avLst/>
            <a:gdLst/>
            <a:ahLst/>
            <a:cxnLst/>
            <a:rect r="r" b="b" t="t" l="l"/>
            <a:pathLst>
              <a:path h="1243214" w="5494870">
                <a:moveTo>
                  <a:pt x="0" y="0"/>
                </a:moveTo>
                <a:lnTo>
                  <a:pt x="5494871" y="0"/>
                </a:lnTo>
                <a:lnTo>
                  <a:pt x="5494871" y="1243214"/>
                </a:lnTo>
                <a:lnTo>
                  <a:pt x="0" y="12432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2161597">
            <a:off x="7739072" y="2265753"/>
            <a:ext cx="1237665" cy="1209818"/>
          </a:xfrm>
          <a:custGeom>
            <a:avLst/>
            <a:gdLst/>
            <a:ahLst/>
            <a:cxnLst/>
            <a:rect r="r" b="b" t="t" l="l"/>
            <a:pathLst>
              <a:path h="1209818" w="1237665">
                <a:moveTo>
                  <a:pt x="1237666" y="0"/>
                </a:moveTo>
                <a:lnTo>
                  <a:pt x="0" y="0"/>
                </a:lnTo>
                <a:lnTo>
                  <a:pt x="0" y="1209818"/>
                </a:lnTo>
                <a:lnTo>
                  <a:pt x="1237666" y="1209818"/>
                </a:lnTo>
                <a:lnTo>
                  <a:pt x="123766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-316632">
            <a:off x="8080266" y="2450621"/>
            <a:ext cx="555279" cy="925465"/>
          </a:xfrm>
          <a:custGeom>
            <a:avLst/>
            <a:gdLst/>
            <a:ahLst/>
            <a:cxnLst/>
            <a:rect r="r" b="b" t="t" l="l"/>
            <a:pathLst>
              <a:path h="925465" w="555279">
                <a:moveTo>
                  <a:pt x="0" y="0"/>
                </a:moveTo>
                <a:lnTo>
                  <a:pt x="555279" y="0"/>
                </a:lnTo>
                <a:lnTo>
                  <a:pt x="555279" y="925465"/>
                </a:lnTo>
                <a:lnTo>
                  <a:pt x="0" y="9254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525000" y="4174226"/>
            <a:ext cx="728981" cy="778617"/>
          </a:xfrm>
          <a:custGeom>
            <a:avLst/>
            <a:gdLst/>
            <a:ahLst/>
            <a:cxnLst/>
            <a:rect r="r" b="b" t="t" l="l"/>
            <a:pathLst>
              <a:path h="778617" w="728981">
                <a:moveTo>
                  <a:pt x="0" y="0"/>
                </a:moveTo>
                <a:lnTo>
                  <a:pt x="728981" y="0"/>
                </a:lnTo>
                <a:lnTo>
                  <a:pt x="728981" y="778617"/>
                </a:lnTo>
                <a:lnTo>
                  <a:pt x="0" y="77861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7" id="17"/>
          <p:cNvSpPr txBox="true"/>
          <p:nvPr/>
        </p:nvSpPr>
        <p:spPr>
          <a:xfrm rot="0">
            <a:off x="2739154" y="2568783"/>
            <a:ext cx="5000436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1. Introducción AL COPYWRITING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247731" y="5666927"/>
            <a:ext cx="3976345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3. Conoce a tu target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233978">
            <a:off x="2826558" y="6913861"/>
            <a:ext cx="5288095" cy="1196432"/>
          </a:xfrm>
          <a:custGeom>
            <a:avLst/>
            <a:gdLst/>
            <a:ahLst/>
            <a:cxnLst/>
            <a:rect r="r" b="b" t="t" l="l"/>
            <a:pathLst>
              <a:path h="1196432" w="5288095">
                <a:moveTo>
                  <a:pt x="0" y="0"/>
                </a:moveTo>
                <a:lnTo>
                  <a:pt x="5288096" y="0"/>
                </a:lnTo>
                <a:lnTo>
                  <a:pt x="5288096" y="1196431"/>
                </a:lnTo>
                <a:lnTo>
                  <a:pt x="0" y="119643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001862" y="7324914"/>
            <a:ext cx="4576921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4. Elementos de un buen copy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233978">
            <a:off x="9805621" y="3502257"/>
            <a:ext cx="5361847" cy="1213118"/>
          </a:xfrm>
          <a:custGeom>
            <a:avLst/>
            <a:gdLst/>
            <a:ahLst/>
            <a:cxnLst/>
            <a:rect r="r" b="b" t="t" l="l"/>
            <a:pathLst>
              <a:path h="1213118" w="5361847">
                <a:moveTo>
                  <a:pt x="0" y="0"/>
                </a:moveTo>
                <a:lnTo>
                  <a:pt x="5361847" y="0"/>
                </a:lnTo>
                <a:lnTo>
                  <a:pt x="5361847" y="1213118"/>
                </a:lnTo>
                <a:lnTo>
                  <a:pt x="0" y="121311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0441481" y="3714326"/>
            <a:ext cx="4081679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7. TÉcnicas de redacción creativa y atractiva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531201" y="1960322"/>
            <a:ext cx="81153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6. Copywriting según las diferentes 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plataformas digitales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0492356" y="4846044"/>
            <a:ext cx="4029380" cy="1647009"/>
          </a:xfrm>
          <a:custGeom>
            <a:avLst/>
            <a:gdLst/>
            <a:ahLst/>
            <a:cxnLst/>
            <a:rect r="r" b="b" t="t" l="l"/>
            <a:pathLst>
              <a:path h="1647009" w="4029380">
                <a:moveTo>
                  <a:pt x="0" y="0"/>
                </a:moveTo>
                <a:lnTo>
                  <a:pt x="4029380" y="0"/>
                </a:lnTo>
                <a:lnTo>
                  <a:pt x="4029380" y="1647009"/>
                </a:lnTo>
                <a:lnTo>
                  <a:pt x="0" y="164700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0078412" y="5302156"/>
            <a:ext cx="5020877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8. Errores comunes y </a:t>
            </a:r>
          </a:p>
          <a:p>
            <a:pPr algn="ctr" marL="0" indent="0" lvl="0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cómo evitarlos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193860" y="6607081"/>
            <a:ext cx="4576921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9. Recursos y herramientas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3269586" y="6162227"/>
            <a:ext cx="4105342" cy="492641"/>
          </a:xfrm>
          <a:custGeom>
            <a:avLst/>
            <a:gdLst/>
            <a:ahLst/>
            <a:cxnLst/>
            <a:rect r="r" b="b" t="t" l="l"/>
            <a:pathLst>
              <a:path h="492641" w="4105342">
                <a:moveTo>
                  <a:pt x="0" y="0"/>
                </a:moveTo>
                <a:lnTo>
                  <a:pt x="4105342" y="0"/>
                </a:lnTo>
                <a:lnTo>
                  <a:pt x="4105342" y="492641"/>
                </a:lnTo>
                <a:lnTo>
                  <a:pt x="0" y="492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true" flipV="false" rot="0">
            <a:off x="7578783" y="6922913"/>
            <a:ext cx="1205450" cy="1178328"/>
          </a:xfrm>
          <a:custGeom>
            <a:avLst/>
            <a:gdLst/>
            <a:ahLst/>
            <a:cxnLst/>
            <a:rect r="r" b="b" t="t" l="l"/>
            <a:pathLst>
              <a:path h="1178328" w="1205450">
                <a:moveTo>
                  <a:pt x="1205451" y="0"/>
                </a:moveTo>
                <a:lnTo>
                  <a:pt x="0" y="0"/>
                </a:lnTo>
                <a:lnTo>
                  <a:pt x="0" y="1178327"/>
                </a:lnTo>
                <a:lnTo>
                  <a:pt x="1205451" y="1178327"/>
                </a:lnTo>
                <a:lnTo>
                  <a:pt x="1205451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7841415" y="7144611"/>
            <a:ext cx="680187" cy="647028"/>
          </a:xfrm>
          <a:custGeom>
            <a:avLst/>
            <a:gdLst/>
            <a:ahLst/>
            <a:cxnLst/>
            <a:rect r="r" b="b" t="t" l="l"/>
            <a:pathLst>
              <a:path h="647028" w="680187">
                <a:moveTo>
                  <a:pt x="0" y="0"/>
                </a:moveTo>
                <a:lnTo>
                  <a:pt x="680187" y="0"/>
                </a:lnTo>
                <a:lnTo>
                  <a:pt x="680187" y="647028"/>
                </a:lnTo>
                <a:lnTo>
                  <a:pt x="0" y="64702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0471855" y="2801049"/>
            <a:ext cx="3907653" cy="468918"/>
          </a:xfrm>
          <a:custGeom>
            <a:avLst/>
            <a:gdLst/>
            <a:ahLst/>
            <a:cxnLst/>
            <a:rect r="r" b="b" t="t" l="l"/>
            <a:pathLst>
              <a:path h="468918" w="3907653">
                <a:moveTo>
                  <a:pt x="0" y="0"/>
                </a:moveTo>
                <a:lnTo>
                  <a:pt x="3907653" y="0"/>
                </a:lnTo>
                <a:lnTo>
                  <a:pt x="3907653" y="468918"/>
                </a:lnTo>
                <a:lnTo>
                  <a:pt x="0" y="46891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true" flipV="false" rot="2161597">
            <a:off x="14802702" y="3161634"/>
            <a:ext cx="1237665" cy="1209818"/>
          </a:xfrm>
          <a:custGeom>
            <a:avLst/>
            <a:gdLst/>
            <a:ahLst/>
            <a:cxnLst/>
            <a:rect r="r" b="b" t="t" l="l"/>
            <a:pathLst>
              <a:path h="1209818" w="1237665">
                <a:moveTo>
                  <a:pt x="1237666" y="0"/>
                </a:moveTo>
                <a:lnTo>
                  <a:pt x="0" y="0"/>
                </a:lnTo>
                <a:lnTo>
                  <a:pt x="0" y="1209818"/>
                </a:lnTo>
                <a:lnTo>
                  <a:pt x="1237666" y="1209818"/>
                </a:lnTo>
                <a:lnTo>
                  <a:pt x="1237666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2" id="32"/>
          <p:cNvSpPr/>
          <p:nvPr/>
        </p:nvSpPr>
        <p:spPr>
          <a:xfrm flipH="false" flipV="false" rot="0">
            <a:off x="14611915" y="5508569"/>
            <a:ext cx="706039" cy="683092"/>
          </a:xfrm>
          <a:custGeom>
            <a:avLst/>
            <a:gdLst/>
            <a:ahLst/>
            <a:cxnLst/>
            <a:rect r="r" b="b" t="t" l="l"/>
            <a:pathLst>
              <a:path h="683092" w="706039">
                <a:moveTo>
                  <a:pt x="0" y="0"/>
                </a:moveTo>
                <a:lnTo>
                  <a:pt x="706039" y="0"/>
                </a:lnTo>
                <a:lnTo>
                  <a:pt x="706039" y="683093"/>
                </a:lnTo>
                <a:lnTo>
                  <a:pt x="0" y="683093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233978">
            <a:off x="9963611" y="7652056"/>
            <a:ext cx="5555383" cy="1256905"/>
          </a:xfrm>
          <a:custGeom>
            <a:avLst/>
            <a:gdLst/>
            <a:ahLst/>
            <a:cxnLst/>
            <a:rect r="r" b="b" t="t" l="l"/>
            <a:pathLst>
              <a:path h="1256905" w="5555383">
                <a:moveTo>
                  <a:pt x="0" y="0"/>
                </a:moveTo>
                <a:lnTo>
                  <a:pt x="5555384" y="0"/>
                </a:lnTo>
                <a:lnTo>
                  <a:pt x="5555384" y="1256906"/>
                </a:lnTo>
                <a:lnTo>
                  <a:pt x="0" y="1256906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true" flipV="false" rot="0">
            <a:off x="14660275" y="6257690"/>
            <a:ext cx="1202079" cy="1175032"/>
          </a:xfrm>
          <a:custGeom>
            <a:avLst/>
            <a:gdLst/>
            <a:ahLst/>
            <a:cxnLst/>
            <a:rect r="r" b="b" t="t" l="l"/>
            <a:pathLst>
              <a:path h="1175032" w="1202079">
                <a:moveTo>
                  <a:pt x="1202079" y="0"/>
                </a:moveTo>
                <a:lnTo>
                  <a:pt x="0" y="0"/>
                </a:lnTo>
                <a:lnTo>
                  <a:pt x="0" y="1175032"/>
                </a:lnTo>
                <a:lnTo>
                  <a:pt x="1202079" y="1175032"/>
                </a:lnTo>
                <a:lnTo>
                  <a:pt x="120207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4896824" y="6493053"/>
            <a:ext cx="728981" cy="778617"/>
          </a:xfrm>
          <a:custGeom>
            <a:avLst/>
            <a:gdLst/>
            <a:ahLst/>
            <a:cxnLst/>
            <a:rect r="r" b="b" t="t" l="l"/>
            <a:pathLst>
              <a:path h="778617" w="728981">
                <a:moveTo>
                  <a:pt x="0" y="0"/>
                </a:moveTo>
                <a:lnTo>
                  <a:pt x="728981" y="0"/>
                </a:lnTo>
                <a:lnTo>
                  <a:pt x="728981" y="778618"/>
                </a:lnTo>
                <a:lnTo>
                  <a:pt x="0" y="7786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6" id="36"/>
          <p:cNvSpPr/>
          <p:nvPr/>
        </p:nvSpPr>
        <p:spPr>
          <a:xfrm flipH="false" flipV="false" rot="0">
            <a:off x="10767577" y="7144611"/>
            <a:ext cx="3611931" cy="433432"/>
          </a:xfrm>
          <a:custGeom>
            <a:avLst/>
            <a:gdLst/>
            <a:ahLst/>
            <a:cxnLst/>
            <a:rect r="r" b="b" t="t" l="l"/>
            <a:pathLst>
              <a:path h="433432" w="3611931">
                <a:moveTo>
                  <a:pt x="0" y="0"/>
                </a:moveTo>
                <a:lnTo>
                  <a:pt x="3611931" y="0"/>
                </a:lnTo>
                <a:lnTo>
                  <a:pt x="3611931" y="433432"/>
                </a:lnTo>
                <a:lnTo>
                  <a:pt x="0" y="433432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9957127" y="9086890"/>
            <a:ext cx="5566698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11. </a:t>
            </a: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Conclusión y preguntas</a:t>
            </a:r>
          </a:p>
        </p:txBody>
      </p:sp>
      <p:sp>
        <p:nvSpPr>
          <p:cNvPr name="Freeform 38" id="38"/>
          <p:cNvSpPr/>
          <p:nvPr/>
        </p:nvSpPr>
        <p:spPr>
          <a:xfrm flipH="true" flipV="false" rot="2161597">
            <a:off x="14835242" y="8720106"/>
            <a:ext cx="1237665" cy="1209818"/>
          </a:xfrm>
          <a:custGeom>
            <a:avLst/>
            <a:gdLst/>
            <a:ahLst/>
            <a:cxnLst/>
            <a:rect r="r" b="b" t="t" l="l"/>
            <a:pathLst>
              <a:path h="1209818" w="1237665">
                <a:moveTo>
                  <a:pt x="1237665" y="0"/>
                </a:moveTo>
                <a:lnTo>
                  <a:pt x="0" y="0"/>
                </a:lnTo>
                <a:lnTo>
                  <a:pt x="0" y="1209818"/>
                </a:lnTo>
                <a:lnTo>
                  <a:pt x="1237665" y="1209818"/>
                </a:lnTo>
                <a:lnTo>
                  <a:pt x="1237665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9" id="39"/>
          <p:cNvSpPr/>
          <p:nvPr/>
        </p:nvSpPr>
        <p:spPr>
          <a:xfrm flipH="false" flipV="false" rot="592554">
            <a:off x="15216000" y="8859511"/>
            <a:ext cx="498089" cy="931008"/>
          </a:xfrm>
          <a:custGeom>
            <a:avLst/>
            <a:gdLst/>
            <a:ahLst/>
            <a:cxnLst/>
            <a:rect r="r" b="b" t="t" l="l"/>
            <a:pathLst>
              <a:path h="931008" w="498089">
                <a:moveTo>
                  <a:pt x="0" y="0"/>
                </a:moveTo>
                <a:lnTo>
                  <a:pt x="498089" y="0"/>
                </a:lnTo>
                <a:lnTo>
                  <a:pt x="498089" y="931008"/>
                </a:lnTo>
                <a:lnTo>
                  <a:pt x="0" y="931008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5454074" y="2299060"/>
            <a:ext cx="621415" cy="558497"/>
          </a:xfrm>
          <a:custGeom>
            <a:avLst/>
            <a:gdLst/>
            <a:ahLst/>
            <a:cxnLst/>
            <a:rect r="r" b="b" t="t" l="l"/>
            <a:pathLst>
              <a:path h="558497" w="621415">
                <a:moveTo>
                  <a:pt x="0" y="0"/>
                </a:moveTo>
                <a:lnTo>
                  <a:pt x="621415" y="0"/>
                </a:lnTo>
                <a:lnTo>
                  <a:pt x="621415" y="558497"/>
                </a:lnTo>
                <a:lnTo>
                  <a:pt x="0" y="558497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2662797" y="8763000"/>
            <a:ext cx="5630408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5. Parrilla de contenido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11093051" y="9642571"/>
            <a:ext cx="3907653" cy="468918"/>
          </a:xfrm>
          <a:custGeom>
            <a:avLst/>
            <a:gdLst/>
            <a:ahLst/>
            <a:cxnLst/>
            <a:rect r="r" b="b" t="t" l="l"/>
            <a:pathLst>
              <a:path h="468918" w="3907653">
                <a:moveTo>
                  <a:pt x="0" y="0"/>
                </a:moveTo>
                <a:lnTo>
                  <a:pt x="3907653" y="0"/>
                </a:lnTo>
                <a:lnTo>
                  <a:pt x="3907653" y="468919"/>
                </a:lnTo>
                <a:lnTo>
                  <a:pt x="0" y="4689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9854837" y="7938385"/>
            <a:ext cx="5566698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10. Ejemplos de copys 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creativos y exitosos</a:t>
            </a:r>
          </a:p>
        </p:txBody>
      </p:sp>
      <p:sp>
        <p:nvSpPr>
          <p:cNvPr name="Freeform 44" id="44"/>
          <p:cNvSpPr/>
          <p:nvPr/>
        </p:nvSpPr>
        <p:spPr>
          <a:xfrm flipH="false" flipV="false" rot="0">
            <a:off x="3330034" y="8116161"/>
            <a:ext cx="4281145" cy="1749918"/>
          </a:xfrm>
          <a:custGeom>
            <a:avLst/>
            <a:gdLst/>
            <a:ahLst/>
            <a:cxnLst/>
            <a:rect r="r" b="b" t="t" l="l"/>
            <a:pathLst>
              <a:path h="1749918" w="4281145">
                <a:moveTo>
                  <a:pt x="0" y="0"/>
                </a:moveTo>
                <a:lnTo>
                  <a:pt x="4281145" y="0"/>
                </a:lnTo>
                <a:lnTo>
                  <a:pt x="4281145" y="1749918"/>
                </a:lnTo>
                <a:lnTo>
                  <a:pt x="0" y="1749918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5092295" y="3517007"/>
            <a:ext cx="658480" cy="591809"/>
          </a:xfrm>
          <a:custGeom>
            <a:avLst/>
            <a:gdLst/>
            <a:ahLst/>
            <a:cxnLst/>
            <a:rect r="r" b="b" t="t" l="l"/>
            <a:pathLst>
              <a:path h="591809" w="658480">
                <a:moveTo>
                  <a:pt x="0" y="0"/>
                </a:moveTo>
                <a:lnTo>
                  <a:pt x="658480" y="0"/>
                </a:lnTo>
                <a:lnTo>
                  <a:pt x="658480" y="591809"/>
                </a:lnTo>
                <a:lnTo>
                  <a:pt x="0" y="591809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40060" y="-3113091"/>
            <a:ext cx="19352259" cy="4354013"/>
            <a:chOff x="0" y="0"/>
            <a:chExt cx="5096891" cy="114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96891" cy="1146736"/>
            </a:xfrm>
            <a:custGeom>
              <a:avLst/>
              <a:gdLst/>
              <a:ahLst/>
              <a:cxnLst/>
              <a:rect r="r" b="b" t="t" l="l"/>
              <a:pathLst>
                <a:path h="1146736" w="5096891">
                  <a:moveTo>
                    <a:pt x="0" y="0"/>
                  </a:moveTo>
                  <a:lnTo>
                    <a:pt x="5096891" y="0"/>
                  </a:lnTo>
                  <a:lnTo>
                    <a:pt x="5096891" y="1146736"/>
                  </a:lnTo>
                  <a:lnTo>
                    <a:pt x="0" y="1146736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96891" cy="1184836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475721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783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826327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14659" y="1825798"/>
            <a:ext cx="8053878" cy="288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6"/>
              </a:lnSpc>
            </a:pPr>
            <a:r>
              <a:rPr lang="en-US" sz="6314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 7. Técnicas de Redacción Creativa y Atractiva</a:t>
            </a:r>
          </a:p>
          <a:p>
            <a:pPr algn="ctr">
              <a:lnSpc>
                <a:spcPts val="7576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422823" y="3812909"/>
            <a:ext cx="7331969" cy="348609"/>
          </a:xfrm>
          <a:custGeom>
            <a:avLst/>
            <a:gdLst/>
            <a:ahLst/>
            <a:cxnLst/>
            <a:rect r="r" b="b" t="t" l="l"/>
            <a:pathLst>
              <a:path h="348609" w="7331969">
                <a:moveTo>
                  <a:pt x="0" y="0"/>
                </a:moveTo>
                <a:lnTo>
                  <a:pt x="7331969" y="0"/>
                </a:lnTo>
                <a:lnTo>
                  <a:pt x="7331969" y="348609"/>
                </a:lnTo>
                <a:lnTo>
                  <a:pt x="0" y="3486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52384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48308" y="4421297"/>
            <a:ext cx="7620229" cy="3076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Storytelling</a:t>
            </a:r>
          </a:p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- Crear una narrativa.</a:t>
            </a:r>
          </a:p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-</a:t>
            </a:r>
            <a:r>
              <a:rPr lang="en-US" sz="32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 </a:t>
            </a:r>
            <a:r>
              <a:rPr lang="en-US" sz="32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Contar una historia hace el contenido más atractivo y memorable, ya sea personal, de un cliente o ficticia.</a:t>
            </a:r>
          </a:p>
          <a:p>
            <a:pPr algn="ctr">
              <a:lnSpc>
                <a:spcPts val="3736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304100" y="8372354"/>
            <a:ext cx="5793977" cy="1318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7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 </a:t>
            </a:r>
            <a:r>
              <a:rPr lang="en-US" sz="2799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 </a:t>
            </a:r>
            <a:r>
              <a:rPr lang="en-US" sz="2799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"María transformó su vida con esta técnica sencilla".</a:t>
            </a:r>
          </a:p>
          <a:p>
            <a:pPr algn="ctr">
              <a:lnSpc>
                <a:spcPts val="325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0133321" y="3612713"/>
            <a:ext cx="5983319" cy="2625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Conectar emocionalmente:</a:t>
            </a:r>
            <a:r>
              <a:rPr lang="en-US" sz="32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 </a:t>
            </a:r>
          </a:p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- </a:t>
            </a:r>
            <a:r>
              <a:rPr lang="en-US" sz="32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Las historias apelan a las emociones, haciendo el mensaje más persuasivo.</a:t>
            </a:r>
          </a:p>
          <a:p>
            <a:pPr algn="ctr">
              <a:lnSpc>
                <a:spcPts val="4290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0322664" y="7468826"/>
            <a:ext cx="5793977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"Viaja seguro con Didi: tu tranquilidad es nuestra prioridad en cada viaje".</a:t>
            </a:r>
          </a:p>
        </p:txBody>
      </p:sp>
      <p:grpSp>
        <p:nvGrpSpPr>
          <p:cNvPr name="Group 14" id="14"/>
          <p:cNvGrpSpPr/>
          <p:nvPr/>
        </p:nvGrpSpPr>
        <p:grpSpPr>
          <a:xfrm rot="-5400000">
            <a:off x="7792519" y="720917"/>
            <a:ext cx="1475472" cy="19515490"/>
            <a:chOff x="0" y="0"/>
            <a:chExt cx="388602" cy="513988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88602" cy="5139882"/>
            </a:xfrm>
            <a:custGeom>
              <a:avLst/>
              <a:gdLst/>
              <a:ahLst/>
              <a:cxnLst/>
              <a:rect r="r" b="b" t="t" l="l"/>
              <a:pathLst>
                <a:path h="5139882" w="388602">
                  <a:moveTo>
                    <a:pt x="0" y="0"/>
                  </a:moveTo>
                  <a:lnTo>
                    <a:pt x="388602" y="0"/>
                  </a:lnTo>
                  <a:lnTo>
                    <a:pt x="388602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88602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10497712">
            <a:off x="8423344" y="872164"/>
            <a:ext cx="1441312" cy="1311594"/>
          </a:xfrm>
          <a:custGeom>
            <a:avLst/>
            <a:gdLst/>
            <a:ahLst/>
            <a:cxnLst/>
            <a:rect r="r" b="b" t="t" l="l"/>
            <a:pathLst>
              <a:path h="1311594" w="1441312">
                <a:moveTo>
                  <a:pt x="0" y="0"/>
                </a:moveTo>
                <a:lnTo>
                  <a:pt x="1441312" y="0"/>
                </a:lnTo>
                <a:lnTo>
                  <a:pt x="1441312" y="1311594"/>
                </a:lnTo>
                <a:lnTo>
                  <a:pt x="0" y="1311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1704948">
            <a:off x="-2363998" y="3551534"/>
            <a:ext cx="3220376" cy="2697065"/>
          </a:xfrm>
          <a:custGeom>
            <a:avLst/>
            <a:gdLst/>
            <a:ahLst/>
            <a:cxnLst/>
            <a:rect r="r" b="b" t="t" l="l"/>
            <a:pathLst>
              <a:path h="2697065" w="3220376">
                <a:moveTo>
                  <a:pt x="0" y="0"/>
                </a:moveTo>
                <a:lnTo>
                  <a:pt x="3220376" y="0"/>
                </a:lnTo>
                <a:lnTo>
                  <a:pt x="3220376" y="2697065"/>
                </a:lnTo>
                <a:lnTo>
                  <a:pt x="0" y="2697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17680785" y="1847118"/>
            <a:ext cx="1011737" cy="978855"/>
          </a:xfrm>
          <a:custGeom>
            <a:avLst/>
            <a:gdLst/>
            <a:ahLst/>
            <a:cxnLst/>
            <a:rect r="r" b="b" t="t" l="l"/>
            <a:pathLst>
              <a:path h="978855" w="1011737">
                <a:moveTo>
                  <a:pt x="0" y="0"/>
                </a:moveTo>
                <a:lnTo>
                  <a:pt x="1011736" y="0"/>
                </a:lnTo>
                <a:lnTo>
                  <a:pt x="1011736" y="978855"/>
                </a:lnTo>
                <a:lnTo>
                  <a:pt x="0" y="978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1195115">
            <a:off x="17130536" y="6945090"/>
            <a:ext cx="1416182" cy="1104622"/>
          </a:xfrm>
          <a:custGeom>
            <a:avLst/>
            <a:gdLst/>
            <a:ahLst/>
            <a:cxnLst/>
            <a:rect r="r" b="b" t="t" l="l"/>
            <a:pathLst>
              <a:path h="1104622" w="1416182">
                <a:moveTo>
                  <a:pt x="0" y="0"/>
                </a:moveTo>
                <a:lnTo>
                  <a:pt x="1416181" y="0"/>
                </a:lnTo>
                <a:lnTo>
                  <a:pt x="1416181" y="1104622"/>
                </a:lnTo>
                <a:lnTo>
                  <a:pt x="0" y="1104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6819139">
            <a:off x="12783215" y="6092633"/>
            <a:ext cx="1330109" cy="1135581"/>
          </a:xfrm>
          <a:custGeom>
            <a:avLst/>
            <a:gdLst/>
            <a:ahLst/>
            <a:cxnLst/>
            <a:rect r="r" b="b" t="t" l="l"/>
            <a:pathLst>
              <a:path h="1135581" w="1330109">
                <a:moveTo>
                  <a:pt x="0" y="0"/>
                </a:moveTo>
                <a:lnTo>
                  <a:pt x="1330109" y="0"/>
                </a:lnTo>
                <a:lnTo>
                  <a:pt x="1330109" y="1135581"/>
                </a:lnTo>
                <a:lnTo>
                  <a:pt x="0" y="11355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6077048">
            <a:off x="3729280" y="7175389"/>
            <a:ext cx="1224636" cy="1045533"/>
          </a:xfrm>
          <a:custGeom>
            <a:avLst/>
            <a:gdLst/>
            <a:ahLst/>
            <a:cxnLst/>
            <a:rect r="r" b="b" t="t" l="l"/>
            <a:pathLst>
              <a:path h="1045533" w="1224636">
                <a:moveTo>
                  <a:pt x="0" y="0"/>
                </a:moveTo>
                <a:lnTo>
                  <a:pt x="1224636" y="0"/>
                </a:lnTo>
                <a:lnTo>
                  <a:pt x="1224636" y="1045533"/>
                </a:lnTo>
                <a:lnTo>
                  <a:pt x="0" y="10455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40060" y="-3113091"/>
            <a:ext cx="19352259" cy="4354013"/>
            <a:chOff x="0" y="0"/>
            <a:chExt cx="5096891" cy="114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96891" cy="1146736"/>
            </a:xfrm>
            <a:custGeom>
              <a:avLst/>
              <a:gdLst/>
              <a:ahLst/>
              <a:cxnLst/>
              <a:rect r="r" b="b" t="t" l="l"/>
              <a:pathLst>
                <a:path h="1146736" w="5096891">
                  <a:moveTo>
                    <a:pt x="0" y="0"/>
                  </a:moveTo>
                  <a:lnTo>
                    <a:pt x="5096891" y="0"/>
                  </a:lnTo>
                  <a:lnTo>
                    <a:pt x="5096891" y="1146736"/>
                  </a:lnTo>
                  <a:lnTo>
                    <a:pt x="0" y="1146736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96891" cy="1184836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475721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783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826327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-282757" y="1630516"/>
            <a:ext cx="9426757" cy="3380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68"/>
              </a:lnSpc>
            </a:pPr>
            <a:r>
              <a:rPr lang="en-US" sz="739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 7. Técnicas de Redacción Creativa y Atractiva</a:t>
            </a:r>
          </a:p>
          <a:p>
            <a:pPr algn="ctr">
              <a:lnSpc>
                <a:spcPts val="8868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422823" y="4008369"/>
            <a:ext cx="7331969" cy="348609"/>
          </a:xfrm>
          <a:custGeom>
            <a:avLst/>
            <a:gdLst/>
            <a:ahLst/>
            <a:cxnLst/>
            <a:rect r="r" b="b" t="t" l="l"/>
            <a:pathLst>
              <a:path h="348609" w="7331969">
                <a:moveTo>
                  <a:pt x="0" y="0"/>
                </a:moveTo>
                <a:lnTo>
                  <a:pt x="7331969" y="0"/>
                </a:lnTo>
                <a:lnTo>
                  <a:pt x="7331969" y="348609"/>
                </a:lnTo>
                <a:lnTo>
                  <a:pt x="0" y="3486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52384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304100" y="4637540"/>
            <a:ext cx="8325996" cy="5026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Redacción Persuasiva:</a:t>
            </a:r>
          </a:p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- Reciprocidad:</a:t>
            </a:r>
            <a:r>
              <a:rPr lang="en-US" sz="32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 Ofrecer algo de valor para que el lector sienta la necesidad de corresponder.</a:t>
            </a:r>
          </a:p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- Escasez:</a:t>
            </a:r>
            <a:r>
              <a:rPr lang="en-US" sz="32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 Crear una sensación de urgencia al limitar la disponibilidad de un producto o servicio.</a:t>
            </a:r>
          </a:p>
          <a:p>
            <a:pPr algn="ctr">
              <a:lnSpc>
                <a:spcPts val="4160"/>
              </a:lnSpc>
            </a:pPr>
          </a:p>
          <a:p>
            <a:pPr algn="ctr">
              <a:lnSpc>
                <a:spcPts val="3640"/>
              </a:lnSpc>
            </a:pPr>
          </a:p>
          <a:p>
            <a:pPr algn="ctr">
              <a:lnSpc>
                <a:spcPts val="3640"/>
              </a:lnSpc>
            </a:pPr>
          </a:p>
          <a:p>
            <a:pPr algn="ctr">
              <a:lnSpc>
                <a:spcPts val="3640"/>
              </a:lnSpc>
            </a:pPr>
            <a:r>
              <a:rPr lang="en-US" sz="28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 “¡Últimos 5 lugares disponibles, reserva ahora!"</a:t>
            </a:r>
          </a:p>
          <a:p>
            <a:pPr algn="l">
              <a:lnSpc>
                <a:spcPts val="4160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-5400000">
            <a:off x="7792519" y="720917"/>
            <a:ext cx="1475472" cy="19515490"/>
            <a:chOff x="0" y="0"/>
            <a:chExt cx="388602" cy="513988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8602" cy="5139882"/>
            </a:xfrm>
            <a:custGeom>
              <a:avLst/>
              <a:gdLst/>
              <a:ahLst/>
              <a:cxnLst/>
              <a:rect r="r" b="b" t="t" l="l"/>
              <a:pathLst>
                <a:path h="5139882" w="388602">
                  <a:moveTo>
                    <a:pt x="0" y="0"/>
                  </a:moveTo>
                  <a:lnTo>
                    <a:pt x="388602" y="0"/>
                  </a:lnTo>
                  <a:lnTo>
                    <a:pt x="388602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88602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10497712">
            <a:off x="8423344" y="872164"/>
            <a:ext cx="1441312" cy="1311594"/>
          </a:xfrm>
          <a:custGeom>
            <a:avLst/>
            <a:gdLst/>
            <a:ahLst/>
            <a:cxnLst/>
            <a:rect r="r" b="b" t="t" l="l"/>
            <a:pathLst>
              <a:path h="1311594" w="1441312">
                <a:moveTo>
                  <a:pt x="0" y="0"/>
                </a:moveTo>
                <a:lnTo>
                  <a:pt x="1441312" y="0"/>
                </a:lnTo>
                <a:lnTo>
                  <a:pt x="1441312" y="1311594"/>
                </a:lnTo>
                <a:lnTo>
                  <a:pt x="0" y="1311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1704948">
            <a:off x="-2363998" y="3551534"/>
            <a:ext cx="3220376" cy="2697065"/>
          </a:xfrm>
          <a:custGeom>
            <a:avLst/>
            <a:gdLst/>
            <a:ahLst/>
            <a:cxnLst/>
            <a:rect r="r" b="b" t="t" l="l"/>
            <a:pathLst>
              <a:path h="2697065" w="3220376">
                <a:moveTo>
                  <a:pt x="0" y="0"/>
                </a:moveTo>
                <a:lnTo>
                  <a:pt x="3220376" y="0"/>
                </a:lnTo>
                <a:lnTo>
                  <a:pt x="3220376" y="2697065"/>
                </a:lnTo>
                <a:lnTo>
                  <a:pt x="0" y="2697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17680785" y="1847118"/>
            <a:ext cx="1011737" cy="978855"/>
          </a:xfrm>
          <a:custGeom>
            <a:avLst/>
            <a:gdLst/>
            <a:ahLst/>
            <a:cxnLst/>
            <a:rect r="r" b="b" t="t" l="l"/>
            <a:pathLst>
              <a:path h="978855" w="1011737">
                <a:moveTo>
                  <a:pt x="0" y="0"/>
                </a:moveTo>
                <a:lnTo>
                  <a:pt x="1011736" y="0"/>
                </a:lnTo>
                <a:lnTo>
                  <a:pt x="1011736" y="978855"/>
                </a:lnTo>
                <a:lnTo>
                  <a:pt x="0" y="978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195115">
            <a:off x="17130536" y="6945090"/>
            <a:ext cx="1416182" cy="1104622"/>
          </a:xfrm>
          <a:custGeom>
            <a:avLst/>
            <a:gdLst/>
            <a:ahLst/>
            <a:cxnLst/>
            <a:rect r="r" b="b" t="t" l="l"/>
            <a:pathLst>
              <a:path h="1104622" w="1416182">
                <a:moveTo>
                  <a:pt x="0" y="0"/>
                </a:moveTo>
                <a:lnTo>
                  <a:pt x="1416181" y="0"/>
                </a:lnTo>
                <a:lnTo>
                  <a:pt x="1416181" y="1104622"/>
                </a:lnTo>
                <a:lnTo>
                  <a:pt x="0" y="1104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919463" y="3979794"/>
            <a:ext cx="7120307" cy="5045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Prueba social: </a:t>
            </a:r>
          </a:p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-</a:t>
            </a:r>
            <a:r>
              <a:rPr lang="en-US" sz="32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 </a:t>
            </a:r>
            <a:r>
              <a:rPr lang="en-US" sz="32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Usar testimonios o estadísticas para mostrar que otros ya confían en tu producto.</a:t>
            </a:r>
          </a:p>
          <a:p>
            <a:pPr algn="ctr">
              <a:lnSpc>
                <a:spcPts val="4160"/>
              </a:lnSpc>
            </a:pPr>
          </a:p>
          <a:p>
            <a:pPr algn="ctr">
              <a:lnSpc>
                <a:spcPts val="4160"/>
              </a:lnSpc>
            </a:pPr>
          </a:p>
          <a:p>
            <a:pPr algn="ctr">
              <a:lnSpc>
                <a:spcPts val="3418"/>
              </a:lnSpc>
            </a:pPr>
          </a:p>
          <a:p>
            <a:pPr algn="ctr">
              <a:lnSpc>
                <a:spcPts val="3418"/>
              </a:lnSpc>
            </a:pPr>
            <a:r>
              <a:rPr lang="en-US" sz="2629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  “Más de 1,000 clientes satisfechos confirman nuestra calidad".</a:t>
            </a:r>
          </a:p>
          <a:p>
            <a:pPr algn="l">
              <a:lnSpc>
                <a:spcPts val="4978"/>
              </a:lnSpc>
            </a:pPr>
          </a:p>
          <a:p>
            <a:pPr algn="l">
              <a:lnSpc>
                <a:spcPts val="4192"/>
              </a:lnSpc>
            </a:pPr>
          </a:p>
        </p:txBody>
      </p:sp>
      <p:sp>
        <p:nvSpPr>
          <p:cNvPr name="Freeform 19" id="19"/>
          <p:cNvSpPr/>
          <p:nvPr/>
        </p:nvSpPr>
        <p:spPr>
          <a:xfrm flipH="false" flipV="false" rot="6077048">
            <a:off x="4715240" y="7480672"/>
            <a:ext cx="1286212" cy="1098104"/>
          </a:xfrm>
          <a:custGeom>
            <a:avLst/>
            <a:gdLst/>
            <a:ahLst/>
            <a:cxnLst/>
            <a:rect r="r" b="b" t="t" l="l"/>
            <a:pathLst>
              <a:path h="1098104" w="1286212">
                <a:moveTo>
                  <a:pt x="0" y="0"/>
                </a:moveTo>
                <a:lnTo>
                  <a:pt x="1286212" y="0"/>
                </a:lnTo>
                <a:lnTo>
                  <a:pt x="1286212" y="1098104"/>
                </a:lnTo>
                <a:lnTo>
                  <a:pt x="0" y="10981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6077048">
            <a:off x="12867298" y="5874394"/>
            <a:ext cx="1224636" cy="1045533"/>
          </a:xfrm>
          <a:custGeom>
            <a:avLst/>
            <a:gdLst/>
            <a:ahLst/>
            <a:cxnLst/>
            <a:rect r="r" b="b" t="t" l="l"/>
            <a:pathLst>
              <a:path h="1045533" w="1224636">
                <a:moveTo>
                  <a:pt x="0" y="0"/>
                </a:moveTo>
                <a:lnTo>
                  <a:pt x="1224637" y="0"/>
                </a:lnTo>
                <a:lnTo>
                  <a:pt x="1224637" y="1045534"/>
                </a:lnTo>
                <a:lnTo>
                  <a:pt x="0" y="10455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40060" y="-3113091"/>
            <a:ext cx="19352259" cy="4354013"/>
            <a:chOff x="0" y="0"/>
            <a:chExt cx="5096891" cy="114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96891" cy="1146736"/>
            </a:xfrm>
            <a:custGeom>
              <a:avLst/>
              <a:gdLst/>
              <a:ahLst/>
              <a:cxnLst/>
              <a:rect r="r" b="b" t="t" l="l"/>
              <a:pathLst>
                <a:path h="1146736" w="5096891">
                  <a:moveTo>
                    <a:pt x="0" y="0"/>
                  </a:moveTo>
                  <a:lnTo>
                    <a:pt x="5096891" y="0"/>
                  </a:lnTo>
                  <a:lnTo>
                    <a:pt x="5096891" y="1146736"/>
                  </a:lnTo>
                  <a:lnTo>
                    <a:pt x="0" y="1146736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96891" cy="1184836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475721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783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826327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-282757" y="1630516"/>
            <a:ext cx="9426757" cy="3380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68"/>
              </a:lnSpc>
            </a:pPr>
            <a:r>
              <a:rPr lang="en-US" sz="739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 7. Técnicas de Redacción Creativa y Atractiva</a:t>
            </a:r>
          </a:p>
          <a:p>
            <a:pPr algn="ctr">
              <a:lnSpc>
                <a:spcPts val="8868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422823" y="4008369"/>
            <a:ext cx="7331969" cy="348609"/>
          </a:xfrm>
          <a:custGeom>
            <a:avLst/>
            <a:gdLst/>
            <a:ahLst/>
            <a:cxnLst/>
            <a:rect r="r" b="b" t="t" l="l"/>
            <a:pathLst>
              <a:path h="348609" w="7331969">
                <a:moveTo>
                  <a:pt x="0" y="0"/>
                </a:moveTo>
                <a:lnTo>
                  <a:pt x="7331969" y="0"/>
                </a:lnTo>
                <a:lnTo>
                  <a:pt x="7331969" y="348609"/>
                </a:lnTo>
                <a:lnTo>
                  <a:pt x="0" y="3486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52384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76793" y="4632429"/>
            <a:ext cx="8067207" cy="6274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Experimentar con humor o juegos de palabras:</a:t>
            </a:r>
          </a:p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- Hacer el copy divertido o con frases ingeniosas que jueguen con el significado de las palabras.</a:t>
            </a:r>
          </a:p>
          <a:p>
            <a:pPr algn="ctr">
              <a:lnSpc>
                <a:spcPts val="3640"/>
              </a:lnSpc>
            </a:pPr>
          </a:p>
          <a:p>
            <a:pPr algn="ctr">
              <a:lnSpc>
                <a:spcPts val="3640"/>
              </a:lnSpc>
            </a:pPr>
          </a:p>
          <a:p>
            <a:pPr algn="ctr">
              <a:lnSpc>
                <a:spcPts val="3640"/>
              </a:lnSpc>
            </a:pPr>
          </a:p>
          <a:p>
            <a:pPr algn="ctr">
              <a:lnSpc>
                <a:spcPts val="2210"/>
              </a:lnSpc>
            </a:pPr>
          </a:p>
          <a:p>
            <a:pPr algn="ctr">
              <a:lnSpc>
                <a:spcPts val="3640"/>
              </a:lnSpc>
            </a:pPr>
            <a:r>
              <a:rPr lang="en-US" sz="28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"Nuestra pasta es tan buena que te hará decir 'mamma mía'!”</a:t>
            </a:r>
          </a:p>
          <a:p>
            <a:pPr algn="ctr">
              <a:lnSpc>
                <a:spcPts val="2080"/>
              </a:lnSpc>
            </a:pPr>
          </a:p>
          <a:p>
            <a:pPr algn="ctr">
              <a:lnSpc>
                <a:spcPts val="3640"/>
              </a:lnSpc>
            </a:pPr>
            <a:r>
              <a:rPr lang="en-US" sz="28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“Taquero mucho”.</a:t>
            </a:r>
          </a:p>
          <a:p>
            <a:pPr algn="l">
              <a:lnSpc>
                <a:spcPts val="3640"/>
              </a:lnSpc>
            </a:pPr>
          </a:p>
          <a:p>
            <a:pPr algn="l">
              <a:lnSpc>
                <a:spcPts val="3640"/>
              </a:lnSpc>
            </a:pPr>
          </a:p>
          <a:p>
            <a:pPr algn="l">
              <a:lnSpc>
                <a:spcPts val="4160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-5400000">
            <a:off x="7792519" y="720917"/>
            <a:ext cx="1475472" cy="19515490"/>
            <a:chOff x="0" y="0"/>
            <a:chExt cx="388602" cy="513988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8602" cy="5139882"/>
            </a:xfrm>
            <a:custGeom>
              <a:avLst/>
              <a:gdLst/>
              <a:ahLst/>
              <a:cxnLst/>
              <a:rect r="r" b="b" t="t" l="l"/>
              <a:pathLst>
                <a:path h="5139882" w="388602">
                  <a:moveTo>
                    <a:pt x="0" y="0"/>
                  </a:moveTo>
                  <a:lnTo>
                    <a:pt x="388602" y="0"/>
                  </a:lnTo>
                  <a:lnTo>
                    <a:pt x="388602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88602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10497712">
            <a:off x="8423344" y="872164"/>
            <a:ext cx="1441312" cy="1311594"/>
          </a:xfrm>
          <a:custGeom>
            <a:avLst/>
            <a:gdLst/>
            <a:ahLst/>
            <a:cxnLst/>
            <a:rect r="r" b="b" t="t" l="l"/>
            <a:pathLst>
              <a:path h="1311594" w="1441312">
                <a:moveTo>
                  <a:pt x="0" y="0"/>
                </a:moveTo>
                <a:lnTo>
                  <a:pt x="1441312" y="0"/>
                </a:lnTo>
                <a:lnTo>
                  <a:pt x="1441312" y="1311594"/>
                </a:lnTo>
                <a:lnTo>
                  <a:pt x="0" y="1311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1704948">
            <a:off x="-2363998" y="3551534"/>
            <a:ext cx="3220376" cy="2697065"/>
          </a:xfrm>
          <a:custGeom>
            <a:avLst/>
            <a:gdLst/>
            <a:ahLst/>
            <a:cxnLst/>
            <a:rect r="r" b="b" t="t" l="l"/>
            <a:pathLst>
              <a:path h="2697065" w="3220376">
                <a:moveTo>
                  <a:pt x="0" y="0"/>
                </a:moveTo>
                <a:lnTo>
                  <a:pt x="3220376" y="0"/>
                </a:lnTo>
                <a:lnTo>
                  <a:pt x="3220376" y="2697065"/>
                </a:lnTo>
                <a:lnTo>
                  <a:pt x="0" y="2697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17680785" y="1847118"/>
            <a:ext cx="1011737" cy="978855"/>
          </a:xfrm>
          <a:custGeom>
            <a:avLst/>
            <a:gdLst/>
            <a:ahLst/>
            <a:cxnLst/>
            <a:rect r="r" b="b" t="t" l="l"/>
            <a:pathLst>
              <a:path h="978855" w="1011737">
                <a:moveTo>
                  <a:pt x="0" y="0"/>
                </a:moveTo>
                <a:lnTo>
                  <a:pt x="1011736" y="0"/>
                </a:lnTo>
                <a:lnTo>
                  <a:pt x="1011736" y="978855"/>
                </a:lnTo>
                <a:lnTo>
                  <a:pt x="0" y="978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195115">
            <a:off x="17130536" y="6945090"/>
            <a:ext cx="1416182" cy="1104622"/>
          </a:xfrm>
          <a:custGeom>
            <a:avLst/>
            <a:gdLst/>
            <a:ahLst/>
            <a:cxnLst/>
            <a:rect r="r" b="b" t="t" l="l"/>
            <a:pathLst>
              <a:path h="1104622" w="1416182">
                <a:moveTo>
                  <a:pt x="0" y="0"/>
                </a:moveTo>
                <a:lnTo>
                  <a:pt x="1416181" y="0"/>
                </a:lnTo>
                <a:lnTo>
                  <a:pt x="1416181" y="1104622"/>
                </a:lnTo>
                <a:lnTo>
                  <a:pt x="0" y="1104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700023" y="2919199"/>
            <a:ext cx="7559277" cy="5283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Crear curiosidad:</a:t>
            </a:r>
          </a:p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- Dejar algo a la imaginación.</a:t>
            </a:r>
          </a:p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- </a:t>
            </a:r>
            <a:r>
              <a:rPr lang="en-US" sz="32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No dar toda la información de inmediato. </a:t>
            </a:r>
          </a:p>
          <a:p>
            <a:pPr algn="ctr">
              <a:lnSpc>
                <a:spcPts val="3640"/>
              </a:lnSpc>
            </a:pPr>
          </a:p>
          <a:p>
            <a:pPr algn="ctr">
              <a:lnSpc>
                <a:spcPts val="3640"/>
              </a:lnSpc>
            </a:pPr>
          </a:p>
          <a:p>
            <a:pPr algn="ctr">
              <a:lnSpc>
                <a:spcPts val="3640"/>
              </a:lnSpc>
            </a:pPr>
          </a:p>
          <a:p>
            <a:pPr algn="ctr">
              <a:lnSpc>
                <a:spcPts val="3640"/>
              </a:lnSpc>
            </a:pPr>
            <a:r>
              <a:rPr lang="en-US" sz="28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“¿Qué pasaría si te dijéramos que tu auto ideal está más cerca de lo que crees?”</a:t>
            </a:r>
          </a:p>
          <a:p>
            <a:pPr algn="l">
              <a:lnSpc>
                <a:spcPts val="3640"/>
              </a:lnSpc>
            </a:pPr>
          </a:p>
          <a:p>
            <a:pPr algn="l">
              <a:lnSpc>
                <a:spcPts val="3640"/>
              </a:lnSpc>
            </a:pPr>
          </a:p>
          <a:p>
            <a:pPr algn="l">
              <a:lnSpc>
                <a:spcPts val="4160"/>
              </a:lnSpc>
            </a:pPr>
          </a:p>
        </p:txBody>
      </p:sp>
      <p:sp>
        <p:nvSpPr>
          <p:cNvPr name="Freeform 19" id="19"/>
          <p:cNvSpPr/>
          <p:nvPr/>
        </p:nvSpPr>
        <p:spPr>
          <a:xfrm flipH="false" flipV="false" rot="7634446">
            <a:off x="4138835" y="6481162"/>
            <a:ext cx="1330109" cy="1135581"/>
          </a:xfrm>
          <a:custGeom>
            <a:avLst/>
            <a:gdLst/>
            <a:ahLst/>
            <a:cxnLst/>
            <a:rect r="r" b="b" t="t" l="l"/>
            <a:pathLst>
              <a:path h="1135581" w="1330109">
                <a:moveTo>
                  <a:pt x="0" y="0"/>
                </a:moveTo>
                <a:lnTo>
                  <a:pt x="1330109" y="0"/>
                </a:lnTo>
                <a:lnTo>
                  <a:pt x="1330109" y="1135580"/>
                </a:lnTo>
                <a:lnTo>
                  <a:pt x="0" y="11355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7634446">
            <a:off x="13300188" y="4662245"/>
            <a:ext cx="1330109" cy="1135581"/>
          </a:xfrm>
          <a:custGeom>
            <a:avLst/>
            <a:gdLst/>
            <a:ahLst/>
            <a:cxnLst/>
            <a:rect r="r" b="b" t="t" l="l"/>
            <a:pathLst>
              <a:path h="1135581" w="1330109">
                <a:moveTo>
                  <a:pt x="0" y="0"/>
                </a:moveTo>
                <a:lnTo>
                  <a:pt x="1330109" y="0"/>
                </a:lnTo>
                <a:lnTo>
                  <a:pt x="1330109" y="1135580"/>
                </a:lnTo>
                <a:lnTo>
                  <a:pt x="0" y="11355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30727" y="3161513"/>
            <a:ext cx="6017305" cy="2880785"/>
          </a:xfrm>
          <a:custGeom>
            <a:avLst/>
            <a:gdLst/>
            <a:ahLst/>
            <a:cxnLst/>
            <a:rect r="r" b="b" t="t" l="l"/>
            <a:pathLst>
              <a:path h="2880785" w="6017305">
                <a:moveTo>
                  <a:pt x="0" y="0"/>
                </a:moveTo>
                <a:lnTo>
                  <a:pt x="6017305" y="0"/>
                </a:lnTo>
                <a:lnTo>
                  <a:pt x="6017305" y="2880785"/>
                </a:lnTo>
                <a:lnTo>
                  <a:pt x="0" y="28807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305139" y="2286574"/>
            <a:ext cx="2353128" cy="961841"/>
          </a:xfrm>
          <a:custGeom>
            <a:avLst/>
            <a:gdLst/>
            <a:ahLst/>
            <a:cxnLst/>
            <a:rect r="r" b="b" t="t" l="l"/>
            <a:pathLst>
              <a:path h="961841" w="2353128">
                <a:moveTo>
                  <a:pt x="0" y="0"/>
                </a:moveTo>
                <a:lnTo>
                  <a:pt x="2353128" y="0"/>
                </a:lnTo>
                <a:lnTo>
                  <a:pt x="2353128" y="961841"/>
                </a:lnTo>
                <a:lnTo>
                  <a:pt x="0" y="9618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687565">
            <a:off x="11039765" y="2071249"/>
            <a:ext cx="1631028" cy="1392490"/>
          </a:xfrm>
          <a:custGeom>
            <a:avLst/>
            <a:gdLst/>
            <a:ahLst/>
            <a:cxnLst/>
            <a:rect r="r" b="b" t="t" l="l"/>
            <a:pathLst>
              <a:path h="1392490" w="1631028">
                <a:moveTo>
                  <a:pt x="0" y="0"/>
                </a:moveTo>
                <a:lnTo>
                  <a:pt x="1631027" y="0"/>
                </a:lnTo>
                <a:lnTo>
                  <a:pt x="1631027" y="1392490"/>
                </a:lnTo>
                <a:lnTo>
                  <a:pt x="0" y="13924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261812">
            <a:off x="11825503" y="5127218"/>
            <a:ext cx="445056" cy="1771369"/>
          </a:xfrm>
          <a:custGeom>
            <a:avLst/>
            <a:gdLst/>
            <a:ahLst/>
            <a:cxnLst/>
            <a:rect r="r" b="b" t="t" l="l"/>
            <a:pathLst>
              <a:path h="1771369" w="445056">
                <a:moveTo>
                  <a:pt x="0" y="0"/>
                </a:moveTo>
                <a:lnTo>
                  <a:pt x="445057" y="0"/>
                </a:lnTo>
                <a:lnTo>
                  <a:pt x="445057" y="1771369"/>
                </a:lnTo>
                <a:lnTo>
                  <a:pt x="0" y="17713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519551" y="3753139"/>
            <a:ext cx="2635326" cy="316239"/>
          </a:xfrm>
          <a:custGeom>
            <a:avLst/>
            <a:gdLst/>
            <a:ahLst/>
            <a:cxnLst/>
            <a:rect r="r" b="b" t="t" l="l"/>
            <a:pathLst>
              <a:path h="316239" w="2635326">
                <a:moveTo>
                  <a:pt x="0" y="0"/>
                </a:moveTo>
                <a:lnTo>
                  <a:pt x="2635326" y="0"/>
                </a:lnTo>
                <a:lnTo>
                  <a:pt x="2635326" y="316239"/>
                </a:lnTo>
                <a:lnTo>
                  <a:pt x="0" y="3162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9020511">
            <a:off x="4365863" y="2465445"/>
            <a:ext cx="1983115" cy="1933537"/>
          </a:xfrm>
          <a:custGeom>
            <a:avLst/>
            <a:gdLst/>
            <a:ahLst/>
            <a:cxnLst/>
            <a:rect r="r" b="b" t="t" l="l"/>
            <a:pathLst>
              <a:path h="1933537" w="1983115">
                <a:moveTo>
                  <a:pt x="0" y="0"/>
                </a:moveTo>
                <a:lnTo>
                  <a:pt x="1983116" y="0"/>
                </a:lnTo>
                <a:lnTo>
                  <a:pt x="1983116" y="1933537"/>
                </a:lnTo>
                <a:lnTo>
                  <a:pt x="0" y="19335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770791" y="7233776"/>
            <a:ext cx="2353128" cy="961841"/>
          </a:xfrm>
          <a:custGeom>
            <a:avLst/>
            <a:gdLst/>
            <a:ahLst/>
            <a:cxnLst/>
            <a:rect r="r" b="b" t="t" l="l"/>
            <a:pathLst>
              <a:path h="961841" w="2353128">
                <a:moveTo>
                  <a:pt x="0" y="0"/>
                </a:moveTo>
                <a:lnTo>
                  <a:pt x="2353128" y="0"/>
                </a:lnTo>
                <a:lnTo>
                  <a:pt x="2353128" y="961841"/>
                </a:lnTo>
                <a:lnTo>
                  <a:pt x="0" y="9618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859300" y="7491951"/>
            <a:ext cx="3889672" cy="435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93"/>
              </a:lnSpc>
            </a:pPr>
            <a:r>
              <a:rPr lang="en-US" sz="2827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 Acción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8717004" y="5879167"/>
            <a:ext cx="340345" cy="1354609"/>
          </a:xfrm>
          <a:custGeom>
            <a:avLst/>
            <a:gdLst/>
            <a:ahLst/>
            <a:cxnLst/>
            <a:rect r="r" b="b" t="t" l="l"/>
            <a:pathLst>
              <a:path h="1354609" w="340345">
                <a:moveTo>
                  <a:pt x="0" y="0"/>
                </a:moveTo>
                <a:lnTo>
                  <a:pt x="340346" y="0"/>
                </a:lnTo>
                <a:lnTo>
                  <a:pt x="340346" y="1354609"/>
                </a:lnTo>
                <a:lnTo>
                  <a:pt x="0" y="13546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35586">
            <a:off x="139285" y="47989"/>
            <a:ext cx="2981547" cy="1137957"/>
          </a:xfrm>
          <a:custGeom>
            <a:avLst/>
            <a:gdLst/>
            <a:ahLst/>
            <a:cxnLst/>
            <a:rect r="r" b="b" t="t" l="l"/>
            <a:pathLst>
              <a:path h="1137957" w="2981547">
                <a:moveTo>
                  <a:pt x="0" y="0"/>
                </a:moveTo>
                <a:lnTo>
                  <a:pt x="2981547" y="0"/>
                </a:lnTo>
                <a:lnTo>
                  <a:pt x="2981547" y="1137958"/>
                </a:lnTo>
                <a:lnTo>
                  <a:pt x="0" y="11379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425904" y="6556471"/>
            <a:ext cx="2635326" cy="316239"/>
          </a:xfrm>
          <a:custGeom>
            <a:avLst/>
            <a:gdLst/>
            <a:ahLst/>
            <a:cxnLst/>
            <a:rect r="r" b="b" t="t" l="l"/>
            <a:pathLst>
              <a:path h="316239" w="2635326">
                <a:moveTo>
                  <a:pt x="0" y="0"/>
                </a:moveTo>
                <a:lnTo>
                  <a:pt x="2635326" y="0"/>
                </a:lnTo>
                <a:lnTo>
                  <a:pt x="2635326" y="316239"/>
                </a:lnTo>
                <a:lnTo>
                  <a:pt x="0" y="31623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798731" y="6120506"/>
            <a:ext cx="3889672" cy="435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93"/>
              </a:lnSpc>
            </a:pPr>
            <a:r>
              <a:rPr lang="en-US" sz="2827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DESEO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044679" y="3362873"/>
            <a:ext cx="3889672" cy="435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93"/>
              </a:lnSpc>
            </a:pPr>
            <a:r>
              <a:rPr lang="en-US" sz="2827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Atención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67825" y="2584405"/>
            <a:ext cx="3889672" cy="435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93"/>
              </a:lnSpc>
            </a:pPr>
            <a:r>
              <a:rPr lang="en-US" sz="2827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 InteréS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197600" y="4185056"/>
            <a:ext cx="5499510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AIDA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-397553">
            <a:off x="-94877" y="8717031"/>
            <a:ext cx="3449871" cy="3563788"/>
          </a:xfrm>
          <a:custGeom>
            <a:avLst/>
            <a:gdLst/>
            <a:ahLst/>
            <a:cxnLst/>
            <a:rect r="r" b="b" t="t" l="l"/>
            <a:pathLst>
              <a:path h="3563788" w="3449871">
                <a:moveTo>
                  <a:pt x="0" y="0"/>
                </a:moveTo>
                <a:lnTo>
                  <a:pt x="3449871" y="0"/>
                </a:lnTo>
                <a:lnTo>
                  <a:pt x="3449871" y="3563788"/>
                </a:lnTo>
                <a:lnTo>
                  <a:pt x="0" y="356378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26485" t="-45441" r="-124309" b="-145845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-405836" y="-300050"/>
            <a:ext cx="1704072" cy="10587050"/>
            <a:chOff x="0" y="0"/>
            <a:chExt cx="448809" cy="278835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48809" cy="2788359"/>
            </a:xfrm>
            <a:custGeom>
              <a:avLst/>
              <a:gdLst/>
              <a:ahLst/>
              <a:cxnLst/>
              <a:rect r="r" b="b" t="t" l="l"/>
              <a:pathLst>
                <a:path h="2788359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2788359"/>
                  </a:lnTo>
                  <a:lnTo>
                    <a:pt x="0" y="2788359"/>
                  </a:lnTo>
                  <a:close/>
                </a:path>
              </a:pathLst>
            </a:custGeom>
            <a:solidFill>
              <a:srgbClr val="FAD34D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448809" cy="2826459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7665193" y="0"/>
            <a:ext cx="1027458" cy="10587050"/>
            <a:chOff x="0" y="0"/>
            <a:chExt cx="270606" cy="278835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70606" cy="2788359"/>
            </a:xfrm>
            <a:custGeom>
              <a:avLst/>
              <a:gdLst/>
              <a:ahLst/>
              <a:cxnLst/>
              <a:rect r="r" b="b" t="t" l="l"/>
              <a:pathLst>
                <a:path h="2788359" w="270606">
                  <a:moveTo>
                    <a:pt x="0" y="0"/>
                  </a:moveTo>
                  <a:lnTo>
                    <a:pt x="270606" y="0"/>
                  </a:lnTo>
                  <a:lnTo>
                    <a:pt x="270606" y="2788359"/>
                  </a:lnTo>
                  <a:lnTo>
                    <a:pt x="0" y="2788359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270606" cy="2826459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-5400000">
            <a:off x="-4048586" y="4816891"/>
            <a:ext cx="9501354" cy="653218"/>
          </a:xfrm>
          <a:custGeom>
            <a:avLst/>
            <a:gdLst/>
            <a:ahLst/>
            <a:cxnLst/>
            <a:rect r="r" b="b" t="t" l="l"/>
            <a:pathLst>
              <a:path h="653218" w="9501354">
                <a:moveTo>
                  <a:pt x="0" y="0"/>
                </a:moveTo>
                <a:lnTo>
                  <a:pt x="9501354" y="0"/>
                </a:lnTo>
                <a:lnTo>
                  <a:pt x="9501354" y="653218"/>
                </a:lnTo>
                <a:lnTo>
                  <a:pt x="0" y="65321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true" flipV="false" rot="2161597">
            <a:off x="16508864" y="865539"/>
            <a:ext cx="1384225" cy="1353080"/>
          </a:xfrm>
          <a:custGeom>
            <a:avLst/>
            <a:gdLst/>
            <a:ahLst/>
            <a:cxnLst/>
            <a:rect r="r" b="b" t="t" l="l"/>
            <a:pathLst>
              <a:path h="1353080" w="1384225">
                <a:moveTo>
                  <a:pt x="1384225" y="0"/>
                </a:moveTo>
                <a:lnTo>
                  <a:pt x="0" y="0"/>
                </a:lnTo>
                <a:lnTo>
                  <a:pt x="0" y="1353079"/>
                </a:lnTo>
                <a:lnTo>
                  <a:pt x="1384225" y="1353079"/>
                </a:lnTo>
                <a:lnTo>
                  <a:pt x="1384225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6" id="26"/>
          <p:cNvSpPr txBox="true"/>
          <p:nvPr/>
        </p:nvSpPr>
        <p:spPr>
          <a:xfrm rot="0">
            <a:off x="5091511" y="922757"/>
            <a:ext cx="7895736" cy="898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2824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El método AIDA es una técnica de marketing y ventas para crear un proceso efectivo de persuasión y venta.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237892" y="4521767"/>
            <a:ext cx="3198643" cy="1104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8"/>
              </a:lnSpc>
            </a:pPr>
            <a:r>
              <a:rPr lang="en-US" sz="2291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Es el inicio del texto  y representa la toma de conciencia.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987247" y="3517624"/>
            <a:ext cx="3705077" cy="1475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8"/>
              </a:lnSpc>
            </a:pPr>
            <a:r>
              <a:rPr lang="en-US" sz="2291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Después de la atención, vendrá la búsqueda de información que le ayude a resolver el problema o satisfacer el deseo.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307888" y="8510850"/>
            <a:ext cx="3672223" cy="1475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8"/>
              </a:lnSpc>
            </a:pPr>
            <a:r>
              <a:rPr lang="en-US" sz="2291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Es el momento de que el potencial cliente tome acción. El copy debe ser claro, breve y preciso y persuasivo.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390194" y="6078531"/>
            <a:ext cx="3198643" cy="1475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8"/>
              </a:lnSpc>
            </a:pPr>
            <a:r>
              <a:rPr lang="en-US" sz="2291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El consumidor se da cuenta que tiene un problema al que dar solución o un deseo a satisfacer.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930197" y="7139410"/>
            <a:ext cx="3705077" cy="1104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8"/>
              </a:lnSpc>
            </a:pPr>
            <a:r>
              <a:rPr lang="en-US" sz="2291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Aquí se termina de cautivar para generar el deseo que lo dirige a  comprar o consumir.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-329887" y="3151988"/>
            <a:ext cx="7104815" cy="78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97"/>
              </a:lnSpc>
            </a:pPr>
            <a:r>
              <a:rPr lang="en-US" sz="5164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1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154485" y="1759498"/>
            <a:ext cx="7104815" cy="78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97"/>
              </a:lnSpc>
            </a:pPr>
            <a:r>
              <a:rPr lang="en-US" sz="5164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2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419425" y="5921338"/>
            <a:ext cx="7104815" cy="78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97"/>
              </a:lnSpc>
            </a:pPr>
            <a:r>
              <a:rPr lang="en-US" sz="5164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3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093740" y="7315706"/>
            <a:ext cx="7104815" cy="78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97"/>
              </a:lnSpc>
            </a:pPr>
            <a:r>
              <a:rPr lang="en-US" sz="5164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4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30727" y="3161513"/>
            <a:ext cx="6017305" cy="2880785"/>
          </a:xfrm>
          <a:custGeom>
            <a:avLst/>
            <a:gdLst/>
            <a:ahLst/>
            <a:cxnLst/>
            <a:rect r="r" b="b" t="t" l="l"/>
            <a:pathLst>
              <a:path h="2880785" w="6017305">
                <a:moveTo>
                  <a:pt x="0" y="0"/>
                </a:moveTo>
                <a:lnTo>
                  <a:pt x="6017305" y="0"/>
                </a:lnTo>
                <a:lnTo>
                  <a:pt x="6017305" y="2880785"/>
                </a:lnTo>
                <a:lnTo>
                  <a:pt x="0" y="28807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305139" y="2286574"/>
            <a:ext cx="2353128" cy="961841"/>
          </a:xfrm>
          <a:custGeom>
            <a:avLst/>
            <a:gdLst/>
            <a:ahLst/>
            <a:cxnLst/>
            <a:rect r="r" b="b" t="t" l="l"/>
            <a:pathLst>
              <a:path h="961841" w="2353128">
                <a:moveTo>
                  <a:pt x="0" y="0"/>
                </a:moveTo>
                <a:lnTo>
                  <a:pt x="2353128" y="0"/>
                </a:lnTo>
                <a:lnTo>
                  <a:pt x="2353128" y="961841"/>
                </a:lnTo>
                <a:lnTo>
                  <a:pt x="0" y="9618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687565">
            <a:off x="11039765" y="2071249"/>
            <a:ext cx="1631028" cy="1392490"/>
          </a:xfrm>
          <a:custGeom>
            <a:avLst/>
            <a:gdLst/>
            <a:ahLst/>
            <a:cxnLst/>
            <a:rect r="r" b="b" t="t" l="l"/>
            <a:pathLst>
              <a:path h="1392490" w="1631028">
                <a:moveTo>
                  <a:pt x="0" y="0"/>
                </a:moveTo>
                <a:lnTo>
                  <a:pt x="1631027" y="0"/>
                </a:lnTo>
                <a:lnTo>
                  <a:pt x="1631027" y="1392490"/>
                </a:lnTo>
                <a:lnTo>
                  <a:pt x="0" y="13924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261812">
            <a:off x="11825503" y="5127218"/>
            <a:ext cx="445056" cy="1771369"/>
          </a:xfrm>
          <a:custGeom>
            <a:avLst/>
            <a:gdLst/>
            <a:ahLst/>
            <a:cxnLst/>
            <a:rect r="r" b="b" t="t" l="l"/>
            <a:pathLst>
              <a:path h="1771369" w="445056">
                <a:moveTo>
                  <a:pt x="0" y="0"/>
                </a:moveTo>
                <a:lnTo>
                  <a:pt x="445057" y="0"/>
                </a:lnTo>
                <a:lnTo>
                  <a:pt x="445057" y="1771369"/>
                </a:lnTo>
                <a:lnTo>
                  <a:pt x="0" y="17713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519551" y="3753139"/>
            <a:ext cx="2635326" cy="316239"/>
          </a:xfrm>
          <a:custGeom>
            <a:avLst/>
            <a:gdLst/>
            <a:ahLst/>
            <a:cxnLst/>
            <a:rect r="r" b="b" t="t" l="l"/>
            <a:pathLst>
              <a:path h="316239" w="2635326">
                <a:moveTo>
                  <a:pt x="0" y="0"/>
                </a:moveTo>
                <a:lnTo>
                  <a:pt x="2635326" y="0"/>
                </a:lnTo>
                <a:lnTo>
                  <a:pt x="2635326" y="316239"/>
                </a:lnTo>
                <a:lnTo>
                  <a:pt x="0" y="3162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9020511">
            <a:off x="4365863" y="2465445"/>
            <a:ext cx="1983115" cy="1933537"/>
          </a:xfrm>
          <a:custGeom>
            <a:avLst/>
            <a:gdLst/>
            <a:ahLst/>
            <a:cxnLst/>
            <a:rect r="r" b="b" t="t" l="l"/>
            <a:pathLst>
              <a:path h="1933537" w="1983115">
                <a:moveTo>
                  <a:pt x="0" y="0"/>
                </a:moveTo>
                <a:lnTo>
                  <a:pt x="1983116" y="0"/>
                </a:lnTo>
                <a:lnTo>
                  <a:pt x="1983116" y="1933537"/>
                </a:lnTo>
                <a:lnTo>
                  <a:pt x="0" y="19335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770791" y="7233776"/>
            <a:ext cx="2353128" cy="961841"/>
          </a:xfrm>
          <a:custGeom>
            <a:avLst/>
            <a:gdLst/>
            <a:ahLst/>
            <a:cxnLst/>
            <a:rect r="r" b="b" t="t" l="l"/>
            <a:pathLst>
              <a:path h="961841" w="2353128">
                <a:moveTo>
                  <a:pt x="0" y="0"/>
                </a:moveTo>
                <a:lnTo>
                  <a:pt x="2353128" y="0"/>
                </a:lnTo>
                <a:lnTo>
                  <a:pt x="2353128" y="961841"/>
                </a:lnTo>
                <a:lnTo>
                  <a:pt x="0" y="9618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859300" y="7491951"/>
            <a:ext cx="3889672" cy="435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93"/>
              </a:lnSpc>
            </a:pPr>
            <a:r>
              <a:rPr lang="en-US" sz="2827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 Acción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8717004" y="5879167"/>
            <a:ext cx="340345" cy="1354609"/>
          </a:xfrm>
          <a:custGeom>
            <a:avLst/>
            <a:gdLst/>
            <a:ahLst/>
            <a:cxnLst/>
            <a:rect r="r" b="b" t="t" l="l"/>
            <a:pathLst>
              <a:path h="1354609" w="340345">
                <a:moveTo>
                  <a:pt x="0" y="0"/>
                </a:moveTo>
                <a:lnTo>
                  <a:pt x="340346" y="0"/>
                </a:lnTo>
                <a:lnTo>
                  <a:pt x="340346" y="1354609"/>
                </a:lnTo>
                <a:lnTo>
                  <a:pt x="0" y="13546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35586">
            <a:off x="139285" y="47989"/>
            <a:ext cx="2981547" cy="1137957"/>
          </a:xfrm>
          <a:custGeom>
            <a:avLst/>
            <a:gdLst/>
            <a:ahLst/>
            <a:cxnLst/>
            <a:rect r="r" b="b" t="t" l="l"/>
            <a:pathLst>
              <a:path h="1137957" w="2981547">
                <a:moveTo>
                  <a:pt x="0" y="0"/>
                </a:moveTo>
                <a:lnTo>
                  <a:pt x="2981547" y="0"/>
                </a:lnTo>
                <a:lnTo>
                  <a:pt x="2981547" y="1137958"/>
                </a:lnTo>
                <a:lnTo>
                  <a:pt x="0" y="11379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425904" y="6556471"/>
            <a:ext cx="2635326" cy="316239"/>
          </a:xfrm>
          <a:custGeom>
            <a:avLst/>
            <a:gdLst/>
            <a:ahLst/>
            <a:cxnLst/>
            <a:rect r="r" b="b" t="t" l="l"/>
            <a:pathLst>
              <a:path h="316239" w="2635326">
                <a:moveTo>
                  <a:pt x="0" y="0"/>
                </a:moveTo>
                <a:lnTo>
                  <a:pt x="2635326" y="0"/>
                </a:lnTo>
                <a:lnTo>
                  <a:pt x="2635326" y="316239"/>
                </a:lnTo>
                <a:lnTo>
                  <a:pt x="0" y="31623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798731" y="6120506"/>
            <a:ext cx="3889672" cy="435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93"/>
              </a:lnSpc>
            </a:pPr>
            <a:r>
              <a:rPr lang="en-US" sz="2827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DESEO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-245515" y="3162784"/>
            <a:ext cx="7104815" cy="78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97"/>
              </a:lnSpc>
            </a:pPr>
            <a:r>
              <a:rPr lang="en-US" sz="5164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67825" y="2584405"/>
            <a:ext cx="3889672" cy="435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93"/>
              </a:lnSpc>
            </a:pPr>
            <a:r>
              <a:rPr lang="en-US" sz="2827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 InteréS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197600" y="4185056"/>
            <a:ext cx="5499510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AIDA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-397553">
            <a:off x="-94877" y="8717031"/>
            <a:ext cx="3449871" cy="3563788"/>
          </a:xfrm>
          <a:custGeom>
            <a:avLst/>
            <a:gdLst/>
            <a:ahLst/>
            <a:cxnLst/>
            <a:rect r="r" b="b" t="t" l="l"/>
            <a:pathLst>
              <a:path h="3563788" w="3449871">
                <a:moveTo>
                  <a:pt x="0" y="0"/>
                </a:moveTo>
                <a:lnTo>
                  <a:pt x="3449871" y="0"/>
                </a:lnTo>
                <a:lnTo>
                  <a:pt x="3449871" y="3563788"/>
                </a:lnTo>
                <a:lnTo>
                  <a:pt x="0" y="356378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26485" t="-45441" r="-124309" b="-145845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-405836" y="-300050"/>
            <a:ext cx="1704072" cy="10587050"/>
            <a:chOff x="0" y="0"/>
            <a:chExt cx="448809" cy="278835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48809" cy="2788359"/>
            </a:xfrm>
            <a:custGeom>
              <a:avLst/>
              <a:gdLst/>
              <a:ahLst/>
              <a:cxnLst/>
              <a:rect r="r" b="b" t="t" l="l"/>
              <a:pathLst>
                <a:path h="2788359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2788359"/>
                  </a:lnTo>
                  <a:lnTo>
                    <a:pt x="0" y="2788359"/>
                  </a:lnTo>
                  <a:close/>
                </a:path>
              </a:pathLst>
            </a:custGeom>
            <a:solidFill>
              <a:srgbClr val="FAD34D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448809" cy="2826459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7665193" y="0"/>
            <a:ext cx="1027458" cy="10587050"/>
            <a:chOff x="0" y="0"/>
            <a:chExt cx="270606" cy="278835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70606" cy="2788359"/>
            </a:xfrm>
            <a:custGeom>
              <a:avLst/>
              <a:gdLst/>
              <a:ahLst/>
              <a:cxnLst/>
              <a:rect r="r" b="b" t="t" l="l"/>
              <a:pathLst>
                <a:path h="2788359" w="270606">
                  <a:moveTo>
                    <a:pt x="0" y="0"/>
                  </a:moveTo>
                  <a:lnTo>
                    <a:pt x="270606" y="0"/>
                  </a:lnTo>
                  <a:lnTo>
                    <a:pt x="270606" y="2788359"/>
                  </a:lnTo>
                  <a:lnTo>
                    <a:pt x="0" y="2788359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270606" cy="2826459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-5400000">
            <a:off x="-4048586" y="4816891"/>
            <a:ext cx="9501354" cy="653218"/>
          </a:xfrm>
          <a:custGeom>
            <a:avLst/>
            <a:gdLst/>
            <a:ahLst/>
            <a:cxnLst/>
            <a:rect r="r" b="b" t="t" l="l"/>
            <a:pathLst>
              <a:path h="653218" w="9501354">
                <a:moveTo>
                  <a:pt x="0" y="0"/>
                </a:moveTo>
                <a:lnTo>
                  <a:pt x="9501354" y="0"/>
                </a:lnTo>
                <a:lnTo>
                  <a:pt x="9501354" y="653218"/>
                </a:lnTo>
                <a:lnTo>
                  <a:pt x="0" y="65321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true" flipV="false" rot="2161597">
            <a:off x="16508864" y="865539"/>
            <a:ext cx="1384225" cy="1353080"/>
          </a:xfrm>
          <a:custGeom>
            <a:avLst/>
            <a:gdLst/>
            <a:ahLst/>
            <a:cxnLst/>
            <a:rect r="r" b="b" t="t" l="l"/>
            <a:pathLst>
              <a:path h="1353080" w="1384225">
                <a:moveTo>
                  <a:pt x="1384225" y="0"/>
                </a:moveTo>
                <a:lnTo>
                  <a:pt x="0" y="0"/>
                </a:lnTo>
                <a:lnTo>
                  <a:pt x="0" y="1353079"/>
                </a:lnTo>
                <a:lnTo>
                  <a:pt x="1384225" y="1353079"/>
                </a:lnTo>
                <a:lnTo>
                  <a:pt x="1384225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6" id="26"/>
          <p:cNvSpPr txBox="true"/>
          <p:nvPr/>
        </p:nvSpPr>
        <p:spPr>
          <a:xfrm rot="0">
            <a:off x="12987247" y="3517624"/>
            <a:ext cx="3705077" cy="1475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8"/>
              </a:lnSpc>
            </a:pPr>
            <a:r>
              <a:rPr lang="en-US" sz="2291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“Más de 100,000 usuarios han aumentado su productividad en un 50% con nuestra app".</a:t>
            </a:r>
          </a:p>
          <a:p>
            <a:pPr algn="ctr">
              <a:lnSpc>
                <a:spcPts val="2978"/>
              </a:lnSpc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7307888" y="8510850"/>
            <a:ext cx="3672223" cy="1475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8"/>
              </a:lnSpc>
            </a:pPr>
            <a:r>
              <a:rPr lang="en-US" sz="2291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“Descarga nuestra app gratis ahora y empieza a tomar control de tu tiempo hoy mismo".</a:t>
            </a:r>
          </a:p>
          <a:p>
            <a:pPr algn="ctr">
              <a:lnSpc>
                <a:spcPts val="2978"/>
              </a:lnSpc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2237892" y="5124450"/>
            <a:ext cx="3198643" cy="1475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8"/>
              </a:lnSpc>
            </a:pPr>
            <a:r>
              <a:rPr lang="en-US" sz="2291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“¿Sientes que nunca tienes tiempo para todo lo que quieres hacer?"</a:t>
            </a:r>
          </a:p>
          <a:p>
            <a:pPr algn="ctr">
              <a:lnSpc>
                <a:spcPts val="2978"/>
              </a:lnSpc>
            </a:pPr>
          </a:p>
        </p:txBody>
      </p:sp>
      <p:sp>
        <p:nvSpPr>
          <p:cNvPr name="TextBox 29" id="29"/>
          <p:cNvSpPr txBox="true"/>
          <p:nvPr/>
        </p:nvSpPr>
        <p:spPr>
          <a:xfrm rot="0">
            <a:off x="12983326" y="7214726"/>
            <a:ext cx="3705077" cy="1475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8"/>
              </a:lnSpc>
            </a:pPr>
            <a:r>
              <a:rPr lang="en-US" sz="2291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"Imagina un planificador que organiza tu día y te libera tiempo".</a:t>
            </a:r>
          </a:p>
          <a:p>
            <a:pPr algn="ctr">
              <a:lnSpc>
                <a:spcPts val="2978"/>
              </a:lnSpc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2155676" y="3339029"/>
            <a:ext cx="3889672" cy="435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93"/>
              </a:lnSpc>
            </a:pPr>
            <a:r>
              <a:rPr lang="en-US" sz="2827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Atención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154485" y="1662600"/>
            <a:ext cx="7104815" cy="78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97"/>
              </a:lnSpc>
            </a:pPr>
            <a:r>
              <a:rPr lang="en-US" sz="5164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2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560378" y="5862375"/>
            <a:ext cx="7104815" cy="78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97"/>
              </a:lnSpc>
            </a:pPr>
            <a:r>
              <a:rPr lang="en-US" sz="5164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3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4592295" y="6713021"/>
            <a:ext cx="7104815" cy="78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97"/>
              </a:lnSpc>
            </a:pPr>
            <a:r>
              <a:rPr lang="en-US" sz="5164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4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40060" y="-3113091"/>
            <a:ext cx="19352259" cy="4354013"/>
            <a:chOff x="0" y="0"/>
            <a:chExt cx="5096891" cy="114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96891" cy="1146736"/>
            </a:xfrm>
            <a:custGeom>
              <a:avLst/>
              <a:gdLst/>
              <a:ahLst/>
              <a:cxnLst/>
              <a:rect r="r" b="b" t="t" l="l"/>
              <a:pathLst>
                <a:path h="1146736" w="5096891">
                  <a:moveTo>
                    <a:pt x="0" y="0"/>
                  </a:moveTo>
                  <a:lnTo>
                    <a:pt x="5096891" y="0"/>
                  </a:lnTo>
                  <a:lnTo>
                    <a:pt x="5096891" y="1146736"/>
                  </a:lnTo>
                  <a:lnTo>
                    <a:pt x="0" y="1146736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96891" cy="1184836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475721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783" y="4849749"/>
            <a:ext cx="6903706" cy="2152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8. Errores comunes </a:t>
            </a:r>
          </a:p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y cómo evitarlos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887155" y="2894265"/>
            <a:ext cx="4606845" cy="44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9"/>
              </a:lnSpc>
            </a:pPr>
            <a:r>
              <a:rPr lang="en-US" sz="2999" spc="35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Sobrecarga de información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9732870">
            <a:off x="7930507" y="8320737"/>
            <a:ext cx="1411125" cy="1601277"/>
          </a:xfrm>
          <a:custGeom>
            <a:avLst/>
            <a:gdLst/>
            <a:ahLst/>
            <a:cxnLst/>
            <a:rect r="r" b="b" t="t" l="l"/>
            <a:pathLst>
              <a:path h="1601277" w="1411125">
                <a:moveTo>
                  <a:pt x="0" y="0"/>
                </a:moveTo>
                <a:lnTo>
                  <a:pt x="1411125" y="0"/>
                </a:lnTo>
                <a:lnTo>
                  <a:pt x="1411125" y="1601276"/>
                </a:lnTo>
                <a:lnTo>
                  <a:pt x="0" y="1601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783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2161597">
            <a:off x="16755719" y="1312915"/>
            <a:ext cx="1416796" cy="1384918"/>
          </a:xfrm>
          <a:custGeom>
            <a:avLst/>
            <a:gdLst/>
            <a:ahLst/>
            <a:cxnLst/>
            <a:rect r="r" b="b" t="t" l="l"/>
            <a:pathLst>
              <a:path h="1384918" w="1416796">
                <a:moveTo>
                  <a:pt x="1416796" y="0"/>
                </a:moveTo>
                <a:lnTo>
                  <a:pt x="0" y="0"/>
                </a:lnTo>
                <a:lnTo>
                  <a:pt x="0" y="1384918"/>
                </a:lnTo>
                <a:lnTo>
                  <a:pt x="1416796" y="1384918"/>
                </a:lnTo>
                <a:lnTo>
                  <a:pt x="141679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-316632">
            <a:off x="17146294" y="1503154"/>
            <a:ext cx="635646" cy="1059410"/>
          </a:xfrm>
          <a:custGeom>
            <a:avLst/>
            <a:gdLst/>
            <a:ahLst/>
            <a:cxnLst/>
            <a:rect r="r" b="b" t="t" l="l"/>
            <a:pathLst>
              <a:path h="1059410" w="635646">
                <a:moveTo>
                  <a:pt x="0" y="0"/>
                </a:moveTo>
                <a:lnTo>
                  <a:pt x="635646" y="0"/>
                </a:lnTo>
                <a:lnTo>
                  <a:pt x="635646" y="1059410"/>
                </a:lnTo>
                <a:lnTo>
                  <a:pt x="0" y="10594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826327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2905716">
            <a:off x="14317690" y="7805293"/>
            <a:ext cx="5713111" cy="4784730"/>
          </a:xfrm>
          <a:custGeom>
            <a:avLst/>
            <a:gdLst/>
            <a:ahLst/>
            <a:cxnLst/>
            <a:rect r="r" b="b" t="t" l="l"/>
            <a:pathLst>
              <a:path h="4784730" w="5713111">
                <a:moveTo>
                  <a:pt x="0" y="0"/>
                </a:moveTo>
                <a:lnTo>
                  <a:pt x="5713111" y="0"/>
                </a:lnTo>
                <a:lnTo>
                  <a:pt x="5713111" y="4784730"/>
                </a:lnTo>
                <a:lnTo>
                  <a:pt x="0" y="47847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6486653" y="5526399"/>
            <a:ext cx="1224538" cy="1184741"/>
          </a:xfrm>
          <a:custGeom>
            <a:avLst/>
            <a:gdLst/>
            <a:ahLst/>
            <a:cxnLst/>
            <a:rect r="r" b="b" t="t" l="l"/>
            <a:pathLst>
              <a:path h="1184741" w="1224538">
                <a:moveTo>
                  <a:pt x="0" y="0"/>
                </a:moveTo>
                <a:lnTo>
                  <a:pt x="1224538" y="0"/>
                </a:lnTo>
                <a:lnTo>
                  <a:pt x="1224538" y="1184741"/>
                </a:lnTo>
                <a:lnTo>
                  <a:pt x="0" y="11847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4165246">
            <a:off x="3308338" y="9183744"/>
            <a:ext cx="2012136" cy="1831043"/>
          </a:xfrm>
          <a:custGeom>
            <a:avLst/>
            <a:gdLst/>
            <a:ahLst/>
            <a:cxnLst/>
            <a:rect r="r" b="b" t="t" l="l"/>
            <a:pathLst>
              <a:path h="1831043" w="2012136">
                <a:moveTo>
                  <a:pt x="0" y="0"/>
                </a:moveTo>
                <a:lnTo>
                  <a:pt x="2012136" y="0"/>
                </a:lnTo>
                <a:lnTo>
                  <a:pt x="2012136" y="1831043"/>
                </a:lnTo>
                <a:lnTo>
                  <a:pt x="0" y="18310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146088" y="1794991"/>
            <a:ext cx="1362933" cy="1455736"/>
          </a:xfrm>
          <a:custGeom>
            <a:avLst/>
            <a:gdLst/>
            <a:ahLst/>
            <a:cxnLst/>
            <a:rect r="r" b="b" t="t" l="l"/>
            <a:pathLst>
              <a:path h="1455736" w="1362933">
                <a:moveTo>
                  <a:pt x="0" y="0"/>
                </a:moveTo>
                <a:lnTo>
                  <a:pt x="1362933" y="0"/>
                </a:lnTo>
                <a:lnTo>
                  <a:pt x="1362933" y="1455736"/>
                </a:lnTo>
                <a:lnTo>
                  <a:pt x="0" y="14557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-257513" y="6935930"/>
            <a:ext cx="6455113" cy="306918"/>
          </a:xfrm>
          <a:custGeom>
            <a:avLst/>
            <a:gdLst/>
            <a:ahLst/>
            <a:cxnLst/>
            <a:rect r="r" b="b" t="t" l="l"/>
            <a:pathLst>
              <a:path h="306918" w="6455113">
                <a:moveTo>
                  <a:pt x="0" y="0"/>
                </a:moveTo>
                <a:lnTo>
                  <a:pt x="6455113" y="0"/>
                </a:lnTo>
                <a:lnTo>
                  <a:pt x="6455113" y="306918"/>
                </a:lnTo>
                <a:lnTo>
                  <a:pt x="0" y="30691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-152384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233978">
            <a:off x="10337113" y="4145153"/>
            <a:ext cx="5625028" cy="1272662"/>
          </a:xfrm>
          <a:custGeom>
            <a:avLst/>
            <a:gdLst/>
            <a:ahLst/>
            <a:cxnLst/>
            <a:rect r="r" b="b" t="t" l="l"/>
            <a:pathLst>
              <a:path h="1272662" w="5625028">
                <a:moveTo>
                  <a:pt x="0" y="0"/>
                </a:moveTo>
                <a:lnTo>
                  <a:pt x="5625027" y="0"/>
                </a:lnTo>
                <a:lnTo>
                  <a:pt x="5625027" y="1272662"/>
                </a:lnTo>
                <a:lnTo>
                  <a:pt x="0" y="127266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233978">
            <a:off x="10397325" y="6369627"/>
            <a:ext cx="5005993" cy="1132606"/>
          </a:xfrm>
          <a:custGeom>
            <a:avLst/>
            <a:gdLst/>
            <a:ahLst/>
            <a:cxnLst/>
            <a:rect r="r" b="b" t="t" l="l"/>
            <a:pathLst>
              <a:path h="1132606" w="5005993">
                <a:moveTo>
                  <a:pt x="0" y="0"/>
                </a:moveTo>
                <a:lnTo>
                  <a:pt x="5005993" y="0"/>
                </a:lnTo>
                <a:lnTo>
                  <a:pt x="5005993" y="1132606"/>
                </a:lnTo>
                <a:lnTo>
                  <a:pt x="0" y="113260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197600" y="2522859"/>
            <a:ext cx="4411433" cy="4804531"/>
          </a:xfrm>
          <a:custGeom>
            <a:avLst/>
            <a:gdLst/>
            <a:ahLst/>
            <a:cxnLst/>
            <a:rect r="r" b="b" t="t" l="l"/>
            <a:pathLst>
              <a:path h="4804531" w="4411433">
                <a:moveTo>
                  <a:pt x="0" y="0"/>
                </a:moveTo>
                <a:lnTo>
                  <a:pt x="4411433" y="0"/>
                </a:lnTo>
                <a:lnTo>
                  <a:pt x="4411433" y="4804531"/>
                </a:lnTo>
                <a:lnTo>
                  <a:pt x="0" y="480453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321507" y="5252019"/>
            <a:ext cx="5759876" cy="1221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9"/>
              </a:lnSpc>
            </a:pPr>
            <a:r>
              <a:rPr lang="en-US" sz="2999" spc="35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 Utilizar herramientas para revisar y evitar errores que puedan perjudicar la credibilidad.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432050" y="7322645"/>
            <a:ext cx="5759876" cy="1325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9"/>
              </a:lnSpc>
            </a:pPr>
            <a:r>
              <a:rPr lang="en-US" sz="2999" spc="35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Importancia de personalizar y adaptar el mensaje para cada audiencia específica.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233978">
            <a:off x="10464334" y="2509212"/>
            <a:ext cx="4939420" cy="1117544"/>
          </a:xfrm>
          <a:custGeom>
            <a:avLst/>
            <a:gdLst/>
            <a:ahLst/>
            <a:cxnLst/>
            <a:rect r="r" b="b" t="t" l="l"/>
            <a:pathLst>
              <a:path h="1117544" w="4939420">
                <a:moveTo>
                  <a:pt x="0" y="0"/>
                </a:moveTo>
                <a:lnTo>
                  <a:pt x="4939419" y="0"/>
                </a:lnTo>
                <a:lnTo>
                  <a:pt x="4939419" y="1117544"/>
                </a:lnTo>
                <a:lnTo>
                  <a:pt x="0" y="111754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609033" y="4556694"/>
            <a:ext cx="5759876" cy="44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9"/>
              </a:lnSpc>
            </a:pPr>
            <a:r>
              <a:rPr lang="en-US" sz="2999" spc="35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Errores de gramática y ortografía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591406" y="6711140"/>
            <a:ext cx="5051958" cy="44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9"/>
              </a:lnSpc>
            </a:pPr>
            <a:r>
              <a:rPr lang="en-US" sz="2999" spc="35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Copy no orientado aL TARGET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321507" y="3597210"/>
            <a:ext cx="5759876" cy="421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9"/>
              </a:lnSpc>
            </a:pPr>
            <a:r>
              <a:rPr lang="en-US" sz="2999" spc="35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Mantener el mensaje claro y conciso.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8554603" y="-9816198"/>
            <a:ext cx="1704072" cy="19515490"/>
            <a:chOff x="0" y="0"/>
            <a:chExt cx="448809" cy="51398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8809" cy="5139882"/>
            </a:xfrm>
            <a:custGeom>
              <a:avLst/>
              <a:gdLst/>
              <a:ahLst/>
              <a:cxnLst/>
              <a:rect r="r" b="b" t="t" l="l"/>
              <a:pathLst>
                <a:path h="5139882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8809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566" y="3497419"/>
            <a:ext cx="8812207" cy="5151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45"/>
              </a:lnSpc>
            </a:pPr>
            <a:r>
              <a:rPr lang="en-US" sz="8454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 9. Recursos y herramientas para copywriting </a:t>
            </a:r>
          </a:p>
          <a:p>
            <a:pPr algn="ctr">
              <a:lnSpc>
                <a:spcPts val="10145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492144" y="7289711"/>
            <a:ext cx="7331969" cy="348609"/>
          </a:xfrm>
          <a:custGeom>
            <a:avLst/>
            <a:gdLst/>
            <a:ahLst/>
            <a:cxnLst/>
            <a:rect r="r" b="b" t="t" l="l"/>
            <a:pathLst>
              <a:path h="348609" w="7331969">
                <a:moveTo>
                  <a:pt x="0" y="0"/>
                </a:moveTo>
                <a:lnTo>
                  <a:pt x="7331969" y="0"/>
                </a:lnTo>
                <a:lnTo>
                  <a:pt x="7331969" y="348610"/>
                </a:lnTo>
                <a:lnTo>
                  <a:pt x="0" y="348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5238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603266" y="1345977"/>
            <a:ext cx="4092834" cy="3888192"/>
          </a:xfrm>
          <a:custGeom>
            <a:avLst/>
            <a:gdLst/>
            <a:ahLst/>
            <a:cxnLst/>
            <a:rect r="r" b="b" t="t" l="l"/>
            <a:pathLst>
              <a:path h="3888192" w="4092834">
                <a:moveTo>
                  <a:pt x="0" y="0"/>
                </a:moveTo>
                <a:lnTo>
                  <a:pt x="4092834" y="0"/>
                </a:lnTo>
                <a:lnTo>
                  <a:pt x="4092834" y="3888193"/>
                </a:lnTo>
                <a:lnTo>
                  <a:pt x="0" y="3888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10559" y="1638993"/>
            <a:ext cx="2958387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1"/>
              </a:lnSpc>
            </a:pPr>
            <a:r>
              <a:rPr lang="en-US" sz="3051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Grammarly</a:t>
            </a:r>
            <a:r>
              <a:rPr lang="en-US" sz="3051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: 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2161597">
            <a:off x="6690525" y="956058"/>
            <a:ext cx="1416796" cy="1384918"/>
          </a:xfrm>
          <a:custGeom>
            <a:avLst/>
            <a:gdLst/>
            <a:ahLst/>
            <a:cxnLst/>
            <a:rect r="r" b="b" t="t" l="l"/>
            <a:pathLst>
              <a:path h="1384918" w="1416796">
                <a:moveTo>
                  <a:pt x="1416796" y="0"/>
                </a:moveTo>
                <a:lnTo>
                  <a:pt x="0" y="0"/>
                </a:lnTo>
                <a:lnTo>
                  <a:pt x="0" y="1384919"/>
                </a:lnTo>
                <a:lnTo>
                  <a:pt x="1416796" y="1384919"/>
                </a:lnTo>
                <a:lnTo>
                  <a:pt x="141679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7012878" y="1345977"/>
            <a:ext cx="772090" cy="693916"/>
          </a:xfrm>
          <a:custGeom>
            <a:avLst/>
            <a:gdLst/>
            <a:ahLst/>
            <a:cxnLst/>
            <a:rect r="r" b="b" t="t" l="l"/>
            <a:pathLst>
              <a:path h="693916" w="772090">
                <a:moveTo>
                  <a:pt x="0" y="0"/>
                </a:moveTo>
                <a:lnTo>
                  <a:pt x="772090" y="0"/>
                </a:lnTo>
                <a:lnTo>
                  <a:pt x="772090" y="693917"/>
                </a:lnTo>
                <a:lnTo>
                  <a:pt x="0" y="6939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036016" y="1392916"/>
            <a:ext cx="4072393" cy="3868774"/>
          </a:xfrm>
          <a:custGeom>
            <a:avLst/>
            <a:gdLst/>
            <a:ahLst/>
            <a:cxnLst/>
            <a:rect r="r" b="b" t="t" l="l"/>
            <a:pathLst>
              <a:path h="3868774" w="4072393">
                <a:moveTo>
                  <a:pt x="0" y="0"/>
                </a:moveTo>
                <a:lnTo>
                  <a:pt x="4072393" y="0"/>
                </a:lnTo>
                <a:lnTo>
                  <a:pt x="4072393" y="3868773"/>
                </a:lnTo>
                <a:lnTo>
                  <a:pt x="0" y="38687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4705750" y="1801769"/>
            <a:ext cx="2958387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59"/>
              </a:lnSpc>
            </a:pPr>
            <a:r>
              <a:rPr lang="en-US" sz="3049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Hemingway Editor: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9682240" y="5519920"/>
            <a:ext cx="4092834" cy="3888192"/>
          </a:xfrm>
          <a:custGeom>
            <a:avLst/>
            <a:gdLst/>
            <a:ahLst/>
            <a:cxnLst/>
            <a:rect r="r" b="b" t="t" l="l"/>
            <a:pathLst>
              <a:path h="3888192" w="4092834">
                <a:moveTo>
                  <a:pt x="0" y="0"/>
                </a:moveTo>
                <a:lnTo>
                  <a:pt x="4092834" y="0"/>
                </a:lnTo>
                <a:lnTo>
                  <a:pt x="4092834" y="3888192"/>
                </a:lnTo>
                <a:lnTo>
                  <a:pt x="0" y="38881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101732" y="5844330"/>
            <a:ext cx="2958387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59"/>
              </a:lnSpc>
            </a:pPr>
            <a:r>
              <a:rPr lang="en-US" sz="3049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ChatGPT: 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1582652">
            <a:off x="1695439" y="7975569"/>
            <a:ext cx="4385401" cy="4029087"/>
          </a:xfrm>
          <a:custGeom>
            <a:avLst/>
            <a:gdLst/>
            <a:ahLst/>
            <a:cxnLst/>
            <a:rect r="r" b="b" t="t" l="l"/>
            <a:pathLst>
              <a:path h="4029087" w="4385401">
                <a:moveTo>
                  <a:pt x="0" y="0"/>
                </a:moveTo>
                <a:lnTo>
                  <a:pt x="4385401" y="0"/>
                </a:lnTo>
                <a:lnTo>
                  <a:pt x="4385401" y="4029088"/>
                </a:lnTo>
                <a:lnTo>
                  <a:pt x="0" y="40290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036016" y="5519920"/>
            <a:ext cx="4013387" cy="3812718"/>
          </a:xfrm>
          <a:custGeom>
            <a:avLst/>
            <a:gdLst/>
            <a:ahLst/>
            <a:cxnLst/>
            <a:rect r="r" b="b" t="t" l="l"/>
            <a:pathLst>
              <a:path h="3812718" w="4013387">
                <a:moveTo>
                  <a:pt x="0" y="0"/>
                </a:moveTo>
                <a:lnTo>
                  <a:pt x="4013388" y="0"/>
                </a:lnTo>
                <a:lnTo>
                  <a:pt x="4013388" y="3812718"/>
                </a:lnTo>
                <a:lnTo>
                  <a:pt x="0" y="3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4400534" y="5844330"/>
            <a:ext cx="3434492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59"/>
              </a:lnSpc>
            </a:pPr>
            <a:r>
              <a:rPr lang="en-US" sz="3049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Readable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5400000">
            <a:off x="7745856" y="8329330"/>
            <a:ext cx="1739040" cy="1582526"/>
          </a:xfrm>
          <a:custGeom>
            <a:avLst/>
            <a:gdLst/>
            <a:ahLst/>
            <a:cxnLst/>
            <a:rect r="r" b="b" t="t" l="l"/>
            <a:pathLst>
              <a:path h="1582526" w="1739040">
                <a:moveTo>
                  <a:pt x="0" y="0"/>
                </a:moveTo>
                <a:lnTo>
                  <a:pt x="1739040" y="0"/>
                </a:lnTo>
                <a:lnTo>
                  <a:pt x="1739040" y="1582526"/>
                </a:lnTo>
                <a:lnTo>
                  <a:pt x="0" y="15825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-5400000">
            <a:off x="7792519" y="720917"/>
            <a:ext cx="1475472" cy="19515490"/>
            <a:chOff x="0" y="0"/>
            <a:chExt cx="388602" cy="513988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88602" cy="5139882"/>
            </a:xfrm>
            <a:custGeom>
              <a:avLst/>
              <a:gdLst/>
              <a:ahLst/>
              <a:cxnLst/>
              <a:rect r="r" b="b" t="t" l="l"/>
              <a:pathLst>
                <a:path h="5139882" w="388602">
                  <a:moveTo>
                    <a:pt x="0" y="0"/>
                  </a:moveTo>
                  <a:lnTo>
                    <a:pt x="388602" y="0"/>
                  </a:lnTo>
                  <a:lnTo>
                    <a:pt x="388602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88602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2258699">
            <a:off x="-325810" y="7571663"/>
            <a:ext cx="1148996" cy="1227232"/>
          </a:xfrm>
          <a:custGeom>
            <a:avLst/>
            <a:gdLst/>
            <a:ahLst/>
            <a:cxnLst/>
            <a:rect r="r" b="b" t="t" l="l"/>
            <a:pathLst>
              <a:path h="1227232" w="1148996">
                <a:moveTo>
                  <a:pt x="0" y="0"/>
                </a:moveTo>
                <a:lnTo>
                  <a:pt x="1148996" y="0"/>
                </a:lnTo>
                <a:lnTo>
                  <a:pt x="1148996" y="1227232"/>
                </a:lnTo>
                <a:lnTo>
                  <a:pt x="0" y="12272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3" id="23"/>
          <p:cNvSpPr/>
          <p:nvPr/>
        </p:nvSpPr>
        <p:spPr>
          <a:xfrm flipH="false" flipV="false" rot="-6735559">
            <a:off x="-1830348" y="1279254"/>
            <a:ext cx="3660695" cy="2104900"/>
          </a:xfrm>
          <a:custGeom>
            <a:avLst/>
            <a:gdLst/>
            <a:ahLst/>
            <a:cxnLst/>
            <a:rect r="r" b="b" t="t" l="l"/>
            <a:pathLst>
              <a:path h="2104900" w="3660695">
                <a:moveTo>
                  <a:pt x="0" y="0"/>
                </a:moveTo>
                <a:lnTo>
                  <a:pt x="3660696" y="0"/>
                </a:lnTo>
                <a:lnTo>
                  <a:pt x="3660696" y="2104900"/>
                </a:lnTo>
                <a:lnTo>
                  <a:pt x="0" y="21049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8938903">
            <a:off x="3976300" y="1136365"/>
            <a:ext cx="1739040" cy="1582526"/>
          </a:xfrm>
          <a:custGeom>
            <a:avLst/>
            <a:gdLst/>
            <a:ahLst/>
            <a:cxnLst/>
            <a:rect r="r" b="b" t="t" l="l"/>
            <a:pathLst>
              <a:path h="1582526" w="1739040">
                <a:moveTo>
                  <a:pt x="0" y="0"/>
                </a:moveTo>
                <a:lnTo>
                  <a:pt x="1739040" y="0"/>
                </a:lnTo>
                <a:lnTo>
                  <a:pt x="1739040" y="1582526"/>
                </a:lnTo>
                <a:lnTo>
                  <a:pt x="0" y="158252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9914227" y="2464144"/>
            <a:ext cx="3555991" cy="2296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53"/>
              </a:lnSpc>
            </a:pPr>
            <a:r>
              <a:rPr lang="en-US" sz="2706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Corrige errores gramaticales y de estilo en tiempo real, garantizando un copy libre de errores y con buen flujo.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590805" y="2878590"/>
            <a:ext cx="3188277" cy="1413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9"/>
              </a:lnSpc>
            </a:pPr>
            <a:r>
              <a:rPr lang="en-US" sz="27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 Mejora la legibilidad y simplifica el lenguaje de tus textos.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930844" y="6614489"/>
            <a:ext cx="3595628" cy="2366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9"/>
              </a:lnSpc>
            </a:pPr>
            <a:r>
              <a:rPr lang="en-US" sz="27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 Asiste en la generación de ideas, redacción de textos y proporciona sugerencias para mejorar el copywriting.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334962" y="6758681"/>
            <a:ext cx="3565635" cy="188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9"/>
              </a:lnSpc>
            </a:pPr>
            <a:r>
              <a:rPr lang="en-US" sz="27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Analiza la legibilidad y proporciona sugerencias para mejorar la comprensión.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9930844" y="6396325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4" y="0"/>
                </a:lnTo>
                <a:lnTo>
                  <a:pt x="3300164" y="170539"/>
                </a:lnTo>
                <a:lnTo>
                  <a:pt x="0" y="17053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-132216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9930844" y="2183224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4" y="0"/>
                </a:lnTo>
                <a:lnTo>
                  <a:pt x="3300164" y="170539"/>
                </a:lnTo>
                <a:lnTo>
                  <a:pt x="0" y="170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32216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4036016" y="6311055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5" y="0"/>
                </a:lnTo>
                <a:lnTo>
                  <a:pt x="3300165" y="170540"/>
                </a:lnTo>
                <a:lnTo>
                  <a:pt x="0" y="17054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-132216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7702456" y="9904843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4" y="0"/>
                </a:lnTo>
                <a:lnTo>
                  <a:pt x="3300164" y="170539"/>
                </a:lnTo>
                <a:lnTo>
                  <a:pt x="0" y="170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32216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4534861" y="2331704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5" y="0"/>
                </a:lnTo>
                <a:lnTo>
                  <a:pt x="3300165" y="170540"/>
                </a:lnTo>
                <a:lnTo>
                  <a:pt x="0" y="17054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-132216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8554603" y="-9816198"/>
            <a:ext cx="1704072" cy="19515490"/>
            <a:chOff x="0" y="0"/>
            <a:chExt cx="448809" cy="51398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8809" cy="5139882"/>
            </a:xfrm>
            <a:custGeom>
              <a:avLst/>
              <a:gdLst/>
              <a:ahLst/>
              <a:cxnLst/>
              <a:rect r="r" b="b" t="t" l="l"/>
              <a:pathLst>
                <a:path h="5139882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8809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2905716">
            <a:off x="14385952" y="6343021"/>
            <a:ext cx="6633008" cy="5555144"/>
          </a:xfrm>
          <a:custGeom>
            <a:avLst/>
            <a:gdLst/>
            <a:ahLst/>
            <a:cxnLst/>
            <a:rect r="r" b="b" t="t" l="l"/>
            <a:pathLst>
              <a:path h="5555144" w="6633008">
                <a:moveTo>
                  <a:pt x="0" y="0"/>
                </a:moveTo>
                <a:lnTo>
                  <a:pt x="6633007" y="0"/>
                </a:lnTo>
                <a:lnTo>
                  <a:pt x="6633007" y="5555144"/>
                </a:lnTo>
                <a:lnTo>
                  <a:pt x="0" y="5555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2794000" y="3491967"/>
            <a:ext cx="13104400" cy="490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24"/>
              </a:lnSpc>
            </a:pPr>
            <a:r>
              <a:rPr lang="en-US" sz="11853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 10. Ejemplos de copys creativos y exitosos </a:t>
            </a:r>
          </a:p>
          <a:p>
            <a:pPr algn="ctr">
              <a:lnSpc>
                <a:spcPts val="10145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892800" y="7036825"/>
            <a:ext cx="7331969" cy="348609"/>
          </a:xfrm>
          <a:custGeom>
            <a:avLst/>
            <a:gdLst/>
            <a:ahLst/>
            <a:cxnLst/>
            <a:rect r="r" b="b" t="t" l="l"/>
            <a:pathLst>
              <a:path h="348609" w="7331969">
                <a:moveTo>
                  <a:pt x="0" y="0"/>
                </a:moveTo>
                <a:lnTo>
                  <a:pt x="7331969" y="0"/>
                </a:lnTo>
                <a:lnTo>
                  <a:pt x="7331969" y="348609"/>
                </a:lnTo>
                <a:lnTo>
                  <a:pt x="0" y="3486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52384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2161597">
            <a:off x="6690525" y="956058"/>
            <a:ext cx="1416796" cy="1384918"/>
          </a:xfrm>
          <a:custGeom>
            <a:avLst/>
            <a:gdLst/>
            <a:ahLst/>
            <a:cxnLst/>
            <a:rect r="r" b="b" t="t" l="l"/>
            <a:pathLst>
              <a:path h="1384918" w="1416796">
                <a:moveTo>
                  <a:pt x="1416796" y="0"/>
                </a:moveTo>
                <a:lnTo>
                  <a:pt x="0" y="0"/>
                </a:lnTo>
                <a:lnTo>
                  <a:pt x="0" y="1384919"/>
                </a:lnTo>
                <a:lnTo>
                  <a:pt x="1416796" y="1384919"/>
                </a:lnTo>
                <a:lnTo>
                  <a:pt x="141679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7012878" y="1345977"/>
            <a:ext cx="772090" cy="693916"/>
          </a:xfrm>
          <a:custGeom>
            <a:avLst/>
            <a:gdLst/>
            <a:ahLst/>
            <a:cxnLst/>
            <a:rect r="r" b="b" t="t" l="l"/>
            <a:pathLst>
              <a:path h="693916" w="772090">
                <a:moveTo>
                  <a:pt x="0" y="0"/>
                </a:moveTo>
                <a:lnTo>
                  <a:pt x="772090" y="0"/>
                </a:lnTo>
                <a:lnTo>
                  <a:pt x="772090" y="693917"/>
                </a:lnTo>
                <a:lnTo>
                  <a:pt x="0" y="6939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582652">
            <a:off x="1695439" y="7975569"/>
            <a:ext cx="4385401" cy="4029087"/>
          </a:xfrm>
          <a:custGeom>
            <a:avLst/>
            <a:gdLst/>
            <a:ahLst/>
            <a:cxnLst/>
            <a:rect r="r" b="b" t="t" l="l"/>
            <a:pathLst>
              <a:path h="4029087" w="4385401">
                <a:moveTo>
                  <a:pt x="0" y="0"/>
                </a:moveTo>
                <a:lnTo>
                  <a:pt x="4385401" y="0"/>
                </a:lnTo>
                <a:lnTo>
                  <a:pt x="4385401" y="4029088"/>
                </a:lnTo>
                <a:lnTo>
                  <a:pt x="0" y="40290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400000">
            <a:off x="13528417" y="1329152"/>
            <a:ext cx="1739040" cy="1582526"/>
          </a:xfrm>
          <a:custGeom>
            <a:avLst/>
            <a:gdLst/>
            <a:ahLst/>
            <a:cxnLst/>
            <a:rect r="r" b="b" t="t" l="l"/>
            <a:pathLst>
              <a:path h="1582526" w="1739040">
                <a:moveTo>
                  <a:pt x="0" y="0"/>
                </a:moveTo>
                <a:lnTo>
                  <a:pt x="1739040" y="0"/>
                </a:lnTo>
                <a:lnTo>
                  <a:pt x="1739040" y="1582526"/>
                </a:lnTo>
                <a:lnTo>
                  <a:pt x="0" y="15825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-5400000">
            <a:off x="7792519" y="720917"/>
            <a:ext cx="1475472" cy="19515490"/>
            <a:chOff x="0" y="0"/>
            <a:chExt cx="388602" cy="513988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88602" cy="5139882"/>
            </a:xfrm>
            <a:custGeom>
              <a:avLst/>
              <a:gdLst/>
              <a:ahLst/>
              <a:cxnLst/>
              <a:rect r="r" b="b" t="t" l="l"/>
              <a:pathLst>
                <a:path h="5139882" w="388602">
                  <a:moveTo>
                    <a:pt x="0" y="0"/>
                  </a:moveTo>
                  <a:lnTo>
                    <a:pt x="388602" y="0"/>
                  </a:lnTo>
                  <a:lnTo>
                    <a:pt x="388602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388602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2258699">
            <a:off x="-325810" y="7571663"/>
            <a:ext cx="1148996" cy="1227232"/>
          </a:xfrm>
          <a:custGeom>
            <a:avLst/>
            <a:gdLst/>
            <a:ahLst/>
            <a:cxnLst/>
            <a:rect r="r" b="b" t="t" l="l"/>
            <a:pathLst>
              <a:path h="1227232" w="1148996">
                <a:moveTo>
                  <a:pt x="0" y="0"/>
                </a:moveTo>
                <a:lnTo>
                  <a:pt x="1148996" y="0"/>
                </a:lnTo>
                <a:lnTo>
                  <a:pt x="1148996" y="1227232"/>
                </a:lnTo>
                <a:lnTo>
                  <a:pt x="0" y="12272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-6735559">
            <a:off x="-1830348" y="1279254"/>
            <a:ext cx="3660695" cy="2104900"/>
          </a:xfrm>
          <a:custGeom>
            <a:avLst/>
            <a:gdLst/>
            <a:ahLst/>
            <a:cxnLst/>
            <a:rect r="r" b="b" t="t" l="l"/>
            <a:pathLst>
              <a:path h="2104900" w="3660695">
                <a:moveTo>
                  <a:pt x="0" y="0"/>
                </a:moveTo>
                <a:lnTo>
                  <a:pt x="3660696" y="0"/>
                </a:lnTo>
                <a:lnTo>
                  <a:pt x="3660696" y="2104900"/>
                </a:lnTo>
                <a:lnTo>
                  <a:pt x="0" y="21049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8938903">
            <a:off x="3976300" y="1136365"/>
            <a:ext cx="1739040" cy="1582526"/>
          </a:xfrm>
          <a:custGeom>
            <a:avLst/>
            <a:gdLst/>
            <a:ahLst/>
            <a:cxnLst/>
            <a:rect r="r" b="b" t="t" l="l"/>
            <a:pathLst>
              <a:path h="1582526" w="1739040">
                <a:moveTo>
                  <a:pt x="0" y="0"/>
                </a:moveTo>
                <a:lnTo>
                  <a:pt x="1739040" y="0"/>
                </a:lnTo>
                <a:lnTo>
                  <a:pt x="1739040" y="1582526"/>
                </a:lnTo>
                <a:lnTo>
                  <a:pt x="0" y="15825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7702456" y="9904843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4" y="0"/>
                </a:lnTo>
                <a:lnTo>
                  <a:pt x="3300164" y="170539"/>
                </a:lnTo>
                <a:lnTo>
                  <a:pt x="0" y="1705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32216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8554603" y="-9816198"/>
            <a:ext cx="1704072" cy="19515490"/>
            <a:chOff x="0" y="0"/>
            <a:chExt cx="448809" cy="51398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8809" cy="5139882"/>
            </a:xfrm>
            <a:custGeom>
              <a:avLst/>
              <a:gdLst/>
              <a:ahLst/>
              <a:cxnLst/>
              <a:rect r="r" b="b" t="t" l="l"/>
              <a:pathLst>
                <a:path h="5139882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8809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7792519" y="720917"/>
            <a:ext cx="1475472" cy="19515490"/>
            <a:chOff x="0" y="0"/>
            <a:chExt cx="388602" cy="51398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8602" cy="5139882"/>
            </a:xfrm>
            <a:custGeom>
              <a:avLst/>
              <a:gdLst/>
              <a:ahLst/>
              <a:cxnLst/>
              <a:rect r="r" b="b" t="t" l="l"/>
              <a:pathLst>
                <a:path h="5139882" w="388602">
                  <a:moveTo>
                    <a:pt x="0" y="0"/>
                  </a:moveTo>
                  <a:lnTo>
                    <a:pt x="388602" y="0"/>
                  </a:lnTo>
                  <a:lnTo>
                    <a:pt x="388602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88602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702456" y="9904843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4" y="0"/>
                </a:lnTo>
                <a:lnTo>
                  <a:pt x="3300164" y="170539"/>
                </a:lnTo>
                <a:lnTo>
                  <a:pt x="0" y="170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3221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408277" y="1721964"/>
            <a:ext cx="9713939" cy="7285454"/>
          </a:xfrm>
          <a:custGeom>
            <a:avLst/>
            <a:gdLst/>
            <a:ahLst/>
            <a:cxnLst/>
            <a:rect r="r" b="b" t="t" l="l"/>
            <a:pathLst>
              <a:path h="7285454" w="9713939">
                <a:moveTo>
                  <a:pt x="0" y="0"/>
                </a:moveTo>
                <a:lnTo>
                  <a:pt x="9713939" y="0"/>
                </a:lnTo>
                <a:lnTo>
                  <a:pt x="9713939" y="7285454"/>
                </a:lnTo>
                <a:lnTo>
                  <a:pt x="0" y="72854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11437" y="1648503"/>
            <a:ext cx="8073748" cy="7432376"/>
          </a:xfrm>
          <a:custGeom>
            <a:avLst/>
            <a:gdLst/>
            <a:ahLst/>
            <a:cxnLst/>
            <a:rect r="r" b="b" t="t" l="l"/>
            <a:pathLst>
              <a:path h="7432376" w="8073748">
                <a:moveTo>
                  <a:pt x="0" y="0"/>
                </a:moveTo>
                <a:lnTo>
                  <a:pt x="8073749" y="0"/>
                </a:lnTo>
                <a:lnTo>
                  <a:pt x="8073749" y="7432376"/>
                </a:lnTo>
                <a:lnTo>
                  <a:pt x="0" y="74323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704948">
            <a:off x="15431445" y="-491140"/>
            <a:ext cx="5713111" cy="4784730"/>
          </a:xfrm>
          <a:custGeom>
            <a:avLst/>
            <a:gdLst/>
            <a:ahLst/>
            <a:cxnLst/>
            <a:rect r="r" b="b" t="t" l="l"/>
            <a:pathLst>
              <a:path h="4784730" w="5713111">
                <a:moveTo>
                  <a:pt x="0" y="0"/>
                </a:moveTo>
                <a:lnTo>
                  <a:pt x="5713110" y="0"/>
                </a:lnTo>
                <a:lnTo>
                  <a:pt x="5713110" y="4784730"/>
                </a:lnTo>
                <a:lnTo>
                  <a:pt x="0" y="4784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1704948">
            <a:off x="-1827855" y="7225277"/>
            <a:ext cx="5713111" cy="4784730"/>
          </a:xfrm>
          <a:custGeom>
            <a:avLst/>
            <a:gdLst/>
            <a:ahLst/>
            <a:cxnLst/>
            <a:rect r="r" b="b" t="t" l="l"/>
            <a:pathLst>
              <a:path h="4784730" w="5713111">
                <a:moveTo>
                  <a:pt x="0" y="0"/>
                </a:moveTo>
                <a:lnTo>
                  <a:pt x="5713110" y="0"/>
                </a:lnTo>
                <a:lnTo>
                  <a:pt x="5713110" y="4784730"/>
                </a:lnTo>
                <a:lnTo>
                  <a:pt x="0" y="4784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8554603" y="-9816198"/>
            <a:ext cx="1704072" cy="19515490"/>
            <a:chOff x="0" y="0"/>
            <a:chExt cx="448809" cy="51398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8809" cy="5139882"/>
            </a:xfrm>
            <a:custGeom>
              <a:avLst/>
              <a:gdLst/>
              <a:ahLst/>
              <a:cxnLst/>
              <a:rect r="r" b="b" t="t" l="l"/>
              <a:pathLst>
                <a:path h="5139882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8809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7792519" y="720917"/>
            <a:ext cx="1475472" cy="19515490"/>
            <a:chOff x="0" y="0"/>
            <a:chExt cx="388602" cy="51398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8602" cy="5139882"/>
            </a:xfrm>
            <a:custGeom>
              <a:avLst/>
              <a:gdLst/>
              <a:ahLst/>
              <a:cxnLst/>
              <a:rect r="r" b="b" t="t" l="l"/>
              <a:pathLst>
                <a:path h="5139882" w="388602">
                  <a:moveTo>
                    <a:pt x="0" y="0"/>
                  </a:moveTo>
                  <a:lnTo>
                    <a:pt x="388602" y="0"/>
                  </a:lnTo>
                  <a:lnTo>
                    <a:pt x="388602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88602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702456" y="9904843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4" y="0"/>
                </a:lnTo>
                <a:lnTo>
                  <a:pt x="3300164" y="170539"/>
                </a:lnTo>
                <a:lnTo>
                  <a:pt x="0" y="170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3221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6223" y="2005630"/>
            <a:ext cx="9107777" cy="6830833"/>
          </a:xfrm>
          <a:custGeom>
            <a:avLst/>
            <a:gdLst/>
            <a:ahLst/>
            <a:cxnLst/>
            <a:rect r="r" b="b" t="t" l="l"/>
            <a:pathLst>
              <a:path h="6830833" w="9107777">
                <a:moveTo>
                  <a:pt x="0" y="0"/>
                </a:moveTo>
                <a:lnTo>
                  <a:pt x="9107777" y="0"/>
                </a:lnTo>
                <a:lnTo>
                  <a:pt x="9107777" y="6830832"/>
                </a:lnTo>
                <a:lnTo>
                  <a:pt x="0" y="68308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629989" y="1933797"/>
            <a:ext cx="8518608" cy="6902666"/>
          </a:xfrm>
          <a:custGeom>
            <a:avLst/>
            <a:gdLst/>
            <a:ahLst/>
            <a:cxnLst/>
            <a:rect r="r" b="b" t="t" l="l"/>
            <a:pathLst>
              <a:path h="6902666" w="8518608">
                <a:moveTo>
                  <a:pt x="0" y="0"/>
                </a:moveTo>
                <a:lnTo>
                  <a:pt x="8518607" y="0"/>
                </a:lnTo>
                <a:lnTo>
                  <a:pt x="8518607" y="6902665"/>
                </a:lnTo>
                <a:lnTo>
                  <a:pt x="0" y="6902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6223" y="956867"/>
            <a:ext cx="914650" cy="976930"/>
          </a:xfrm>
          <a:custGeom>
            <a:avLst/>
            <a:gdLst/>
            <a:ahLst/>
            <a:cxnLst/>
            <a:rect r="r" b="b" t="t" l="l"/>
            <a:pathLst>
              <a:path h="976930" w="914650">
                <a:moveTo>
                  <a:pt x="0" y="0"/>
                </a:moveTo>
                <a:lnTo>
                  <a:pt x="914650" y="0"/>
                </a:lnTo>
                <a:lnTo>
                  <a:pt x="914650" y="976930"/>
                </a:lnTo>
                <a:lnTo>
                  <a:pt x="0" y="976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-5770127">
            <a:off x="16204100" y="6273095"/>
            <a:ext cx="4914586" cy="4515276"/>
          </a:xfrm>
          <a:custGeom>
            <a:avLst/>
            <a:gdLst/>
            <a:ahLst/>
            <a:cxnLst/>
            <a:rect r="r" b="b" t="t" l="l"/>
            <a:pathLst>
              <a:path h="4515276" w="4914586">
                <a:moveTo>
                  <a:pt x="0" y="0"/>
                </a:moveTo>
                <a:lnTo>
                  <a:pt x="4914586" y="0"/>
                </a:lnTo>
                <a:lnTo>
                  <a:pt x="4914586" y="4515276"/>
                </a:lnTo>
                <a:lnTo>
                  <a:pt x="0" y="45152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40060" y="-3113091"/>
            <a:ext cx="19352259" cy="4354013"/>
            <a:chOff x="0" y="0"/>
            <a:chExt cx="5096891" cy="114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96891" cy="1146736"/>
            </a:xfrm>
            <a:custGeom>
              <a:avLst/>
              <a:gdLst/>
              <a:ahLst/>
              <a:cxnLst/>
              <a:rect r="r" b="b" t="t" l="l"/>
              <a:pathLst>
                <a:path h="1146736" w="5096891">
                  <a:moveTo>
                    <a:pt x="0" y="0"/>
                  </a:moveTo>
                  <a:lnTo>
                    <a:pt x="5096891" y="0"/>
                  </a:lnTo>
                  <a:lnTo>
                    <a:pt x="5096891" y="1146736"/>
                  </a:lnTo>
                  <a:lnTo>
                    <a:pt x="0" y="1146736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96891" cy="1184836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475721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03492" y="1430252"/>
            <a:ext cx="10178616" cy="2152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1. Introducción AL</a:t>
            </a:r>
          </a:p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 COPYWRITING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618760">
            <a:off x="10226179" y="87712"/>
            <a:ext cx="3449871" cy="3563788"/>
          </a:xfrm>
          <a:custGeom>
            <a:avLst/>
            <a:gdLst/>
            <a:ahLst/>
            <a:cxnLst/>
            <a:rect r="r" b="b" t="t" l="l"/>
            <a:pathLst>
              <a:path h="3563788" w="3449871">
                <a:moveTo>
                  <a:pt x="0" y="0"/>
                </a:moveTo>
                <a:lnTo>
                  <a:pt x="3449871" y="0"/>
                </a:lnTo>
                <a:lnTo>
                  <a:pt x="3449871" y="3563788"/>
                </a:lnTo>
                <a:lnTo>
                  <a:pt x="0" y="35637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4465" t="-138348" r="-126329" b="-52938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907656">
            <a:off x="10587555" y="655918"/>
            <a:ext cx="2374604" cy="1976858"/>
          </a:xfrm>
          <a:custGeom>
            <a:avLst/>
            <a:gdLst/>
            <a:ahLst/>
            <a:cxnLst/>
            <a:rect r="r" b="b" t="t" l="l"/>
            <a:pathLst>
              <a:path h="1976858" w="2374604">
                <a:moveTo>
                  <a:pt x="0" y="0"/>
                </a:moveTo>
                <a:lnTo>
                  <a:pt x="2374604" y="0"/>
                </a:lnTo>
                <a:lnTo>
                  <a:pt x="2374604" y="1976858"/>
                </a:lnTo>
                <a:lnTo>
                  <a:pt x="0" y="1976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11455" y="4483962"/>
            <a:ext cx="10159293" cy="4601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8" indent="-323849" lvl="1">
              <a:lnSpc>
                <a:spcPts val="3509"/>
              </a:lnSpc>
              <a:buFont typeface="Arial"/>
              <a:buChar char="•"/>
            </a:pPr>
            <a:r>
              <a:rPr lang="en-US" sz="2999" spc="35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E</a:t>
            </a:r>
            <a:r>
              <a:rPr lang="en-US" sz="2999" spc="35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l copywriting, también llamado redacción publicitaria, es la técnica y el proceso creativo de escribir textos persuasivos para promover un producto, servicio o idea. </a:t>
            </a:r>
          </a:p>
          <a:p>
            <a:pPr algn="l">
              <a:lnSpc>
                <a:spcPts val="3509"/>
              </a:lnSpc>
            </a:pPr>
          </a:p>
          <a:p>
            <a:pPr algn="l">
              <a:lnSpc>
                <a:spcPts val="1989"/>
              </a:lnSpc>
            </a:pPr>
          </a:p>
          <a:p>
            <a:pPr algn="l" marL="647698" indent="-323849" lvl="1">
              <a:lnSpc>
                <a:spcPts val="3509"/>
              </a:lnSpc>
              <a:buFont typeface="Arial"/>
              <a:buChar char="•"/>
            </a:pPr>
            <a:r>
              <a:rPr lang="en-US" sz="2999" spc="35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El objetivo es convencer al lector de tomar una acción específica.</a:t>
            </a:r>
          </a:p>
          <a:p>
            <a:pPr algn="l">
              <a:lnSpc>
                <a:spcPts val="3509"/>
              </a:lnSpc>
            </a:pPr>
            <a:r>
              <a:rPr lang="en-US" sz="2999" spc="35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                              </a:t>
            </a:r>
          </a:p>
          <a:p>
            <a:pPr algn="l" marL="647698" indent="-323849" lvl="1">
              <a:lnSpc>
                <a:spcPts val="3509"/>
              </a:lnSpc>
              <a:buFont typeface="Arial"/>
              <a:buChar char="•"/>
            </a:pPr>
            <a:r>
              <a:rPr lang="en-US" sz="2999" spc="35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El copywriting es el primer eslabón en la cadena de producción de contenido. </a:t>
            </a:r>
          </a:p>
          <a:p>
            <a:pPr algn="l">
              <a:lnSpc>
                <a:spcPts val="3158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890377">
            <a:off x="10974863" y="8033489"/>
            <a:ext cx="3148094" cy="3071991"/>
          </a:xfrm>
          <a:custGeom>
            <a:avLst/>
            <a:gdLst/>
            <a:ahLst/>
            <a:cxnLst/>
            <a:rect r="r" b="b" t="t" l="l"/>
            <a:pathLst>
              <a:path h="3071991" w="3148094">
                <a:moveTo>
                  <a:pt x="0" y="0"/>
                </a:moveTo>
                <a:lnTo>
                  <a:pt x="3148093" y="0"/>
                </a:lnTo>
                <a:lnTo>
                  <a:pt x="3148093" y="3071992"/>
                </a:lnTo>
                <a:lnTo>
                  <a:pt x="0" y="3071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8490" t="-151283" r="-222305" b="-57076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9732870">
            <a:off x="11985694" y="8477393"/>
            <a:ext cx="1411125" cy="1601277"/>
          </a:xfrm>
          <a:custGeom>
            <a:avLst/>
            <a:gdLst/>
            <a:ahLst/>
            <a:cxnLst/>
            <a:rect r="r" b="b" t="t" l="l"/>
            <a:pathLst>
              <a:path h="1601277" w="1411125">
                <a:moveTo>
                  <a:pt x="0" y="0"/>
                </a:moveTo>
                <a:lnTo>
                  <a:pt x="1411125" y="0"/>
                </a:lnTo>
                <a:lnTo>
                  <a:pt x="1411125" y="1601276"/>
                </a:lnTo>
                <a:lnTo>
                  <a:pt x="0" y="16012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783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826327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704948">
            <a:off x="15629273" y="6214602"/>
            <a:ext cx="5713111" cy="4784730"/>
          </a:xfrm>
          <a:custGeom>
            <a:avLst/>
            <a:gdLst/>
            <a:ahLst/>
            <a:cxnLst/>
            <a:rect r="r" b="b" t="t" l="l"/>
            <a:pathLst>
              <a:path h="4784730" w="5713111">
                <a:moveTo>
                  <a:pt x="0" y="0"/>
                </a:moveTo>
                <a:lnTo>
                  <a:pt x="5713110" y="0"/>
                </a:lnTo>
                <a:lnTo>
                  <a:pt x="5713110" y="4784730"/>
                </a:lnTo>
                <a:lnTo>
                  <a:pt x="0" y="47847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10342260" y="5363368"/>
            <a:ext cx="1224538" cy="1184741"/>
          </a:xfrm>
          <a:custGeom>
            <a:avLst/>
            <a:gdLst/>
            <a:ahLst/>
            <a:cxnLst/>
            <a:rect r="r" b="b" t="t" l="l"/>
            <a:pathLst>
              <a:path h="1184741" w="1224538">
                <a:moveTo>
                  <a:pt x="0" y="0"/>
                </a:moveTo>
                <a:lnTo>
                  <a:pt x="1224538" y="0"/>
                </a:lnTo>
                <a:lnTo>
                  <a:pt x="1224538" y="1184741"/>
                </a:lnTo>
                <a:lnTo>
                  <a:pt x="0" y="11847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4165246">
            <a:off x="3308338" y="9183744"/>
            <a:ext cx="2012136" cy="1831043"/>
          </a:xfrm>
          <a:custGeom>
            <a:avLst/>
            <a:gdLst/>
            <a:ahLst/>
            <a:cxnLst/>
            <a:rect r="r" b="b" t="t" l="l"/>
            <a:pathLst>
              <a:path h="1831043" w="2012136">
                <a:moveTo>
                  <a:pt x="0" y="0"/>
                </a:moveTo>
                <a:lnTo>
                  <a:pt x="2012136" y="0"/>
                </a:lnTo>
                <a:lnTo>
                  <a:pt x="2012136" y="1831043"/>
                </a:lnTo>
                <a:lnTo>
                  <a:pt x="0" y="18310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-146088" y="1794991"/>
            <a:ext cx="1362933" cy="1455736"/>
          </a:xfrm>
          <a:custGeom>
            <a:avLst/>
            <a:gdLst/>
            <a:ahLst/>
            <a:cxnLst/>
            <a:rect r="r" b="b" t="t" l="l"/>
            <a:pathLst>
              <a:path h="1455736" w="1362933">
                <a:moveTo>
                  <a:pt x="0" y="0"/>
                </a:moveTo>
                <a:lnTo>
                  <a:pt x="1362933" y="0"/>
                </a:lnTo>
                <a:lnTo>
                  <a:pt x="1362933" y="1455736"/>
                </a:lnTo>
                <a:lnTo>
                  <a:pt x="0" y="14557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1964431" y="3582902"/>
            <a:ext cx="7331969" cy="348609"/>
          </a:xfrm>
          <a:custGeom>
            <a:avLst/>
            <a:gdLst/>
            <a:ahLst/>
            <a:cxnLst/>
            <a:rect r="r" b="b" t="t" l="l"/>
            <a:pathLst>
              <a:path h="348609" w="7331969">
                <a:moveTo>
                  <a:pt x="0" y="0"/>
                </a:moveTo>
                <a:lnTo>
                  <a:pt x="7331969" y="0"/>
                </a:lnTo>
                <a:lnTo>
                  <a:pt x="7331969" y="348610"/>
                </a:lnTo>
                <a:lnTo>
                  <a:pt x="0" y="3486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-152384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895527" y="2522859"/>
            <a:ext cx="5363773" cy="5377216"/>
          </a:xfrm>
          <a:custGeom>
            <a:avLst/>
            <a:gdLst/>
            <a:ahLst/>
            <a:cxnLst/>
            <a:rect r="r" b="b" t="t" l="l"/>
            <a:pathLst>
              <a:path h="5377216" w="5363773">
                <a:moveTo>
                  <a:pt x="0" y="0"/>
                </a:moveTo>
                <a:lnTo>
                  <a:pt x="5363773" y="0"/>
                </a:lnTo>
                <a:lnTo>
                  <a:pt x="5363773" y="5377216"/>
                </a:lnTo>
                <a:lnTo>
                  <a:pt x="0" y="537721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8554603" y="-9816198"/>
            <a:ext cx="1704072" cy="19515490"/>
            <a:chOff x="0" y="0"/>
            <a:chExt cx="448809" cy="51398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8809" cy="5139882"/>
            </a:xfrm>
            <a:custGeom>
              <a:avLst/>
              <a:gdLst/>
              <a:ahLst/>
              <a:cxnLst/>
              <a:rect r="r" b="b" t="t" l="l"/>
              <a:pathLst>
                <a:path h="5139882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8809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7792519" y="720917"/>
            <a:ext cx="1475472" cy="19515490"/>
            <a:chOff x="0" y="0"/>
            <a:chExt cx="388602" cy="51398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8602" cy="5139882"/>
            </a:xfrm>
            <a:custGeom>
              <a:avLst/>
              <a:gdLst/>
              <a:ahLst/>
              <a:cxnLst/>
              <a:rect r="r" b="b" t="t" l="l"/>
              <a:pathLst>
                <a:path h="5139882" w="388602">
                  <a:moveTo>
                    <a:pt x="0" y="0"/>
                  </a:moveTo>
                  <a:lnTo>
                    <a:pt x="388602" y="0"/>
                  </a:lnTo>
                  <a:lnTo>
                    <a:pt x="388602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88602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702456" y="9904843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4" y="0"/>
                </a:lnTo>
                <a:lnTo>
                  <a:pt x="3300164" y="170539"/>
                </a:lnTo>
                <a:lnTo>
                  <a:pt x="0" y="170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3221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7949" y="1127835"/>
            <a:ext cx="8548801" cy="8278839"/>
          </a:xfrm>
          <a:custGeom>
            <a:avLst/>
            <a:gdLst/>
            <a:ahLst/>
            <a:cxnLst/>
            <a:rect r="r" b="b" t="t" l="l"/>
            <a:pathLst>
              <a:path h="8278839" w="8548801">
                <a:moveTo>
                  <a:pt x="0" y="0"/>
                </a:moveTo>
                <a:lnTo>
                  <a:pt x="8548801" y="0"/>
                </a:lnTo>
                <a:lnTo>
                  <a:pt x="8548801" y="8278839"/>
                </a:lnTo>
                <a:lnTo>
                  <a:pt x="0" y="82788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144000" y="1236765"/>
            <a:ext cx="8991600" cy="8070773"/>
          </a:xfrm>
          <a:custGeom>
            <a:avLst/>
            <a:gdLst/>
            <a:ahLst/>
            <a:cxnLst/>
            <a:rect r="r" b="b" t="t" l="l"/>
            <a:pathLst>
              <a:path h="8070773" w="8991600">
                <a:moveTo>
                  <a:pt x="0" y="0"/>
                </a:moveTo>
                <a:lnTo>
                  <a:pt x="8991600" y="0"/>
                </a:lnTo>
                <a:lnTo>
                  <a:pt x="8991600" y="8070774"/>
                </a:lnTo>
                <a:lnTo>
                  <a:pt x="0" y="80707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281243">
            <a:off x="16498055" y="-1860227"/>
            <a:ext cx="4226303" cy="4014988"/>
          </a:xfrm>
          <a:custGeom>
            <a:avLst/>
            <a:gdLst/>
            <a:ahLst/>
            <a:cxnLst/>
            <a:rect r="r" b="b" t="t" l="l"/>
            <a:pathLst>
              <a:path h="4014988" w="4226303">
                <a:moveTo>
                  <a:pt x="0" y="0"/>
                </a:moveTo>
                <a:lnTo>
                  <a:pt x="4226304" y="0"/>
                </a:lnTo>
                <a:lnTo>
                  <a:pt x="4226304" y="4014988"/>
                </a:lnTo>
                <a:lnTo>
                  <a:pt x="0" y="40149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400000">
            <a:off x="-78257" y="8244060"/>
            <a:ext cx="1739040" cy="1582526"/>
          </a:xfrm>
          <a:custGeom>
            <a:avLst/>
            <a:gdLst/>
            <a:ahLst/>
            <a:cxnLst/>
            <a:rect r="r" b="b" t="t" l="l"/>
            <a:pathLst>
              <a:path h="1582526" w="1739040">
                <a:moveTo>
                  <a:pt x="0" y="0"/>
                </a:moveTo>
                <a:lnTo>
                  <a:pt x="1739040" y="0"/>
                </a:lnTo>
                <a:lnTo>
                  <a:pt x="1739040" y="1582526"/>
                </a:lnTo>
                <a:lnTo>
                  <a:pt x="0" y="15825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8554603" y="-9816198"/>
            <a:ext cx="1704072" cy="19515490"/>
            <a:chOff x="0" y="0"/>
            <a:chExt cx="448809" cy="51398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8809" cy="5139882"/>
            </a:xfrm>
            <a:custGeom>
              <a:avLst/>
              <a:gdLst/>
              <a:ahLst/>
              <a:cxnLst/>
              <a:rect r="r" b="b" t="t" l="l"/>
              <a:pathLst>
                <a:path h="5139882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8809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7792519" y="720917"/>
            <a:ext cx="1475472" cy="19515490"/>
            <a:chOff x="0" y="0"/>
            <a:chExt cx="388602" cy="51398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8602" cy="5139882"/>
            </a:xfrm>
            <a:custGeom>
              <a:avLst/>
              <a:gdLst/>
              <a:ahLst/>
              <a:cxnLst/>
              <a:rect r="r" b="b" t="t" l="l"/>
              <a:pathLst>
                <a:path h="5139882" w="388602">
                  <a:moveTo>
                    <a:pt x="0" y="0"/>
                  </a:moveTo>
                  <a:lnTo>
                    <a:pt x="388602" y="0"/>
                  </a:lnTo>
                  <a:lnTo>
                    <a:pt x="388602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88602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702456" y="9904843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4" y="0"/>
                </a:lnTo>
                <a:lnTo>
                  <a:pt x="3300164" y="170539"/>
                </a:lnTo>
                <a:lnTo>
                  <a:pt x="0" y="170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3221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4072" y="909323"/>
            <a:ext cx="8408124" cy="8624697"/>
          </a:xfrm>
          <a:custGeom>
            <a:avLst/>
            <a:gdLst/>
            <a:ahLst/>
            <a:cxnLst/>
            <a:rect r="r" b="b" t="t" l="l"/>
            <a:pathLst>
              <a:path h="8624697" w="8408124">
                <a:moveTo>
                  <a:pt x="0" y="0"/>
                </a:moveTo>
                <a:lnTo>
                  <a:pt x="8408125" y="0"/>
                </a:lnTo>
                <a:lnTo>
                  <a:pt x="8408125" y="8624697"/>
                </a:lnTo>
                <a:lnTo>
                  <a:pt x="0" y="86246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296400" y="909323"/>
            <a:ext cx="8573207" cy="8624697"/>
          </a:xfrm>
          <a:custGeom>
            <a:avLst/>
            <a:gdLst/>
            <a:ahLst/>
            <a:cxnLst/>
            <a:rect r="r" b="b" t="t" l="l"/>
            <a:pathLst>
              <a:path h="8624697" w="8573207">
                <a:moveTo>
                  <a:pt x="0" y="0"/>
                </a:moveTo>
                <a:lnTo>
                  <a:pt x="8573207" y="0"/>
                </a:lnTo>
                <a:lnTo>
                  <a:pt x="8573207" y="8624697"/>
                </a:lnTo>
                <a:lnTo>
                  <a:pt x="0" y="86246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4611048" y="4924808"/>
            <a:ext cx="8636023" cy="593727"/>
          </a:xfrm>
          <a:custGeom>
            <a:avLst/>
            <a:gdLst/>
            <a:ahLst/>
            <a:cxnLst/>
            <a:rect r="r" b="b" t="t" l="l"/>
            <a:pathLst>
              <a:path h="593727" w="8636023">
                <a:moveTo>
                  <a:pt x="0" y="0"/>
                </a:moveTo>
                <a:lnTo>
                  <a:pt x="8636024" y="0"/>
                </a:lnTo>
                <a:lnTo>
                  <a:pt x="8636024" y="593727"/>
                </a:lnTo>
                <a:lnTo>
                  <a:pt x="0" y="593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8554603" y="-9816198"/>
            <a:ext cx="1704072" cy="19515490"/>
            <a:chOff x="0" y="0"/>
            <a:chExt cx="448809" cy="51398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8809" cy="5139882"/>
            </a:xfrm>
            <a:custGeom>
              <a:avLst/>
              <a:gdLst/>
              <a:ahLst/>
              <a:cxnLst/>
              <a:rect r="r" b="b" t="t" l="l"/>
              <a:pathLst>
                <a:path h="5139882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8809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7792519" y="720917"/>
            <a:ext cx="1475472" cy="19515490"/>
            <a:chOff x="0" y="0"/>
            <a:chExt cx="388602" cy="51398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8602" cy="5139882"/>
            </a:xfrm>
            <a:custGeom>
              <a:avLst/>
              <a:gdLst/>
              <a:ahLst/>
              <a:cxnLst/>
              <a:rect r="r" b="b" t="t" l="l"/>
              <a:pathLst>
                <a:path h="5139882" w="388602">
                  <a:moveTo>
                    <a:pt x="0" y="0"/>
                  </a:moveTo>
                  <a:lnTo>
                    <a:pt x="388602" y="0"/>
                  </a:lnTo>
                  <a:lnTo>
                    <a:pt x="388602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88602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702456" y="9904843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4" y="0"/>
                </a:lnTo>
                <a:lnTo>
                  <a:pt x="3300164" y="170539"/>
                </a:lnTo>
                <a:lnTo>
                  <a:pt x="0" y="170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3221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991600" y="5092726"/>
            <a:ext cx="9296400" cy="4648200"/>
          </a:xfrm>
          <a:custGeom>
            <a:avLst/>
            <a:gdLst/>
            <a:ahLst/>
            <a:cxnLst/>
            <a:rect r="r" b="b" t="t" l="l"/>
            <a:pathLst>
              <a:path h="4648200" w="9296400">
                <a:moveTo>
                  <a:pt x="0" y="0"/>
                </a:moveTo>
                <a:lnTo>
                  <a:pt x="9296400" y="0"/>
                </a:lnTo>
                <a:lnTo>
                  <a:pt x="9296400" y="4648200"/>
                </a:ln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793583"/>
            <a:ext cx="8991600" cy="5394960"/>
          </a:xfrm>
          <a:custGeom>
            <a:avLst/>
            <a:gdLst/>
            <a:ahLst/>
            <a:cxnLst/>
            <a:rect r="r" b="b" t="t" l="l"/>
            <a:pathLst>
              <a:path h="5394960" w="8991600">
                <a:moveTo>
                  <a:pt x="0" y="0"/>
                </a:moveTo>
                <a:lnTo>
                  <a:pt x="8991600" y="0"/>
                </a:lnTo>
                <a:lnTo>
                  <a:pt x="8991600" y="5394960"/>
                </a:lnTo>
                <a:lnTo>
                  <a:pt x="0" y="53949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770127">
            <a:off x="-1428593" y="6739280"/>
            <a:ext cx="4914586" cy="4515276"/>
          </a:xfrm>
          <a:custGeom>
            <a:avLst/>
            <a:gdLst/>
            <a:ahLst/>
            <a:cxnLst/>
            <a:rect r="r" b="b" t="t" l="l"/>
            <a:pathLst>
              <a:path h="4515276" w="4914586">
                <a:moveTo>
                  <a:pt x="0" y="0"/>
                </a:moveTo>
                <a:lnTo>
                  <a:pt x="4914586" y="0"/>
                </a:lnTo>
                <a:lnTo>
                  <a:pt x="4914586" y="4515276"/>
                </a:lnTo>
                <a:lnTo>
                  <a:pt x="0" y="4515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3026710">
            <a:off x="14384305" y="1304983"/>
            <a:ext cx="2219389" cy="2518456"/>
          </a:xfrm>
          <a:custGeom>
            <a:avLst/>
            <a:gdLst/>
            <a:ahLst/>
            <a:cxnLst/>
            <a:rect r="r" b="b" t="t" l="l"/>
            <a:pathLst>
              <a:path h="2518456" w="2219389">
                <a:moveTo>
                  <a:pt x="0" y="0"/>
                </a:moveTo>
                <a:lnTo>
                  <a:pt x="2219390" y="0"/>
                </a:lnTo>
                <a:lnTo>
                  <a:pt x="2219390" y="2518456"/>
                </a:lnTo>
                <a:lnTo>
                  <a:pt x="0" y="25184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8554603" y="-9816198"/>
            <a:ext cx="1704072" cy="19515490"/>
            <a:chOff x="0" y="0"/>
            <a:chExt cx="448809" cy="51398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8809" cy="5139882"/>
            </a:xfrm>
            <a:custGeom>
              <a:avLst/>
              <a:gdLst/>
              <a:ahLst/>
              <a:cxnLst/>
              <a:rect r="r" b="b" t="t" l="l"/>
              <a:pathLst>
                <a:path h="5139882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8809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1582652">
            <a:off x="4278042" y="7859812"/>
            <a:ext cx="4451769" cy="4090062"/>
          </a:xfrm>
          <a:custGeom>
            <a:avLst/>
            <a:gdLst/>
            <a:ahLst/>
            <a:cxnLst/>
            <a:rect r="r" b="b" t="t" l="l"/>
            <a:pathLst>
              <a:path h="4090062" w="4451769">
                <a:moveTo>
                  <a:pt x="0" y="0"/>
                </a:moveTo>
                <a:lnTo>
                  <a:pt x="4451769" y="0"/>
                </a:lnTo>
                <a:lnTo>
                  <a:pt x="4451769" y="4090062"/>
                </a:lnTo>
                <a:lnTo>
                  <a:pt x="0" y="4090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7792519" y="720917"/>
            <a:ext cx="1475472" cy="19515490"/>
            <a:chOff x="0" y="0"/>
            <a:chExt cx="388602" cy="51398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88602" cy="5139882"/>
            </a:xfrm>
            <a:custGeom>
              <a:avLst/>
              <a:gdLst/>
              <a:ahLst/>
              <a:cxnLst/>
              <a:rect r="r" b="b" t="t" l="l"/>
              <a:pathLst>
                <a:path h="5139882" w="388602">
                  <a:moveTo>
                    <a:pt x="0" y="0"/>
                  </a:moveTo>
                  <a:lnTo>
                    <a:pt x="388602" y="0"/>
                  </a:lnTo>
                  <a:lnTo>
                    <a:pt x="388602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88602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7702456" y="9904843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4" y="0"/>
                </a:lnTo>
                <a:lnTo>
                  <a:pt x="3300164" y="170539"/>
                </a:lnTo>
                <a:lnTo>
                  <a:pt x="0" y="1705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32216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7358" y="2485100"/>
            <a:ext cx="11590885" cy="5316801"/>
          </a:xfrm>
          <a:custGeom>
            <a:avLst/>
            <a:gdLst/>
            <a:ahLst/>
            <a:cxnLst/>
            <a:rect r="r" b="b" t="t" l="l"/>
            <a:pathLst>
              <a:path h="5316801" w="11590885">
                <a:moveTo>
                  <a:pt x="0" y="0"/>
                </a:moveTo>
                <a:lnTo>
                  <a:pt x="11590884" y="0"/>
                </a:lnTo>
                <a:lnTo>
                  <a:pt x="11590884" y="5316800"/>
                </a:lnTo>
                <a:lnTo>
                  <a:pt x="0" y="5316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850298" y="1019725"/>
            <a:ext cx="6009802" cy="8495059"/>
          </a:xfrm>
          <a:custGeom>
            <a:avLst/>
            <a:gdLst/>
            <a:ahLst/>
            <a:cxnLst/>
            <a:rect r="r" b="b" t="t" l="l"/>
            <a:pathLst>
              <a:path h="8495059" w="6009802">
                <a:moveTo>
                  <a:pt x="0" y="0"/>
                </a:moveTo>
                <a:lnTo>
                  <a:pt x="6009803" y="0"/>
                </a:lnTo>
                <a:lnTo>
                  <a:pt x="6009803" y="8495059"/>
                </a:lnTo>
                <a:lnTo>
                  <a:pt x="0" y="84950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400000">
            <a:off x="19101" y="824316"/>
            <a:ext cx="1739040" cy="1582526"/>
          </a:xfrm>
          <a:custGeom>
            <a:avLst/>
            <a:gdLst/>
            <a:ahLst/>
            <a:cxnLst/>
            <a:rect r="r" b="b" t="t" l="l"/>
            <a:pathLst>
              <a:path h="1582526" w="1739040">
                <a:moveTo>
                  <a:pt x="0" y="0"/>
                </a:moveTo>
                <a:lnTo>
                  <a:pt x="1739040" y="0"/>
                </a:lnTo>
                <a:lnTo>
                  <a:pt x="1739040" y="1582527"/>
                </a:lnTo>
                <a:lnTo>
                  <a:pt x="0" y="15825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8554603" y="-9816198"/>
            <a:ext cx="1704072" cy="19515490"/>
            <a:chOff x="0" y="0"/>
            <a:chExt cx="448809" cy="51398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8809" cy="5139882"/>
            </a:xfrm>
            <a:custGeom>
              <a:avLst/>
              <a:gdLst/>
              <a:ahLst/>
              <a:cxnLst/>
              <a:rect r="r" b="b" t="t" l="l"/>
              <a:pathLst>
                <a:path h="5139882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8809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7792519" y="720917"/>
            <a:ext cx="1475472" cy="19515490"/>
            <a:chOff x="0" y="0"/>
            <a:chExt cx="388602" cy="51398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8602" cy="5139882"/>
            </a:xfrm>
            <a:custGeom>
              <a:avLst/>
              <a:gdLst/>
              <a:ahLst/>
              <a:cxnLst/>
              <a:rect r="r" b="b" t="t" l="l"/>
              <a:pathLst>
                <a:path h="5139882" w="388602">
                  <a:moveTo>
                    <a:pt x="0" y="0"/>
                  </a:moveTo>
                  <a:lnTo>
                    <a:pt x="388602" y="0"/>
                  </a:lnTo>
                  <a:lnTo>
                    <a:pt x="388602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88602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702456" y="9904843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4" y="0"/>
                </a:lnTo>
                <a:lnTo>
                  <a:pt x="3300164" y="170539"/>
                </a:lnTo>
                <a:lnTo>
                  <a:pt x="0" y="170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3221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53600" y="1272055"/>
            <a:ext cx="15980799" cy="7990400"/>
          </a:xfrm>
          <a:custGeom>
            <a:avLst/>
            <a:gdLst/>
            <a:ahLst/>
            <a:cxnLst/>
            <a:rect r="r" b="b" t="t" l="l"/>
            <a:pathLst>
              <a:path h="7990400" w="15980799">
                <a:moveTo>
                  <a:pt x="0" y="0"/>
                </a:moveTo>
                <a:lnTo>
                  <a:pt x="15980800" y="0"/>
                </a:lnTo>
                <a:lnTo>
                  <a:pt x="15980800" y="7990399"/>
                </a:lnTo>
                <a:lnTo>
                  <a:pt x="0" y="79903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770127">
            <a:off x="-1428593" y="-1677087"/>
            <a:ext cx="4914586" cy="4515276"/>
          </a:xfrm>
          <a:custGeom>
            <a:avLst/>
            <a:gdLst/>
            <a:ahLst/>
            <a:cxnLst/>
            <a:rect r="r" b="b" t="t" l="l"/>
            <a:pathLst>
              <a:path h="4515276" w="4914586">
                <a:moveTo>
                  <a:pt x="0" y="0"/>
                </a:moveTo>
                <a:lnTo>
                  <a:pt x="4914586" y="0"/>
                </a:lnTo>
                <a:lnTo>
                  <a:pt x="4914586" y="4515276"/>
                </a:lnTo>
                <a:lnTo>
                  <a:pt x="0" y="45152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8554603" y="-9816198"/>
            <a:ext cx="1704072" cy="19515490"/>
            <a:chOff x="0" y="0"/>
            <a:chExt cx="448809" cy="51398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8809" cy="5139882"/>
            </a:xfrm>
            <a:custGeom>
              <a:avLst/>
              <a:gdLst/>
              <a:ahLst/>
              <a:cxnLst/>
              <a:rect r="r" b="b" t="t" l="l"/>
              <a:pathLst>
                <a:path h="5139882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8809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1582652">
            <a:off x="330152" y="7522817"/>
            <a:ext cx="4828537" cy="4436219"/>
          </a:xfrm>
          <a:custGeom>
            <a:avLst/>
            <a:gdLst/>
            <a:ahLst/>
            <a:cxnLst/>
            <a:rect r="r" b="b" t="t" l="l"/>
            <a:pathLst>
              <a:path h="4436219" w="4828537">
                <a:moveTo>
                  <a:pt x="0" y="0"/>
                </a:moveTo>
                <a:lnTo>
                  <a:pt x="4828537" y="0"/>
                </a:lnTo>
                <a:lnTo>
                  <a:pt x="4828537" y="4436218"/>
                </a:lnTo>
                <a:lnTo>
                  <a:pt x="0" y="4436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7792519" y="720917"/>
            <a:ext cx="1475472" cy="19515490"/>
            <a:chOff x="0" y="0"/>
            <a:chExt cx="388602" cy="51398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88602" cy="5139882"/>
            </a:xfrm>
            <a:custGeom>
              <a:avLst/>
              <a:gdLst/>
              <a:ahLst/>
              <a:cxnLst/>
              <a:rect r="r" b="b" t="t" l="l"/>
              <a:pathLst>
                <a:path h="5139882" w="388602">
                  <a:moveTo>
                    <a:pt x="0" y="0"/>
                  </a:moveTo>
                  <a:lnTo>
                    <a:pt x="388602" y="0"/>
                  </a:lnTo>
                  <a:lnTo>
                    <a:pt x="388602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88602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7702456" y="9904843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4" y="0"/>
                </a:lnTo>
                <a:lnTo>
                  <a:pt x="3300164" y="170539"/>
                </a:lnTo>
                <a:lnTo>
                  <a:pt x="0" y="1705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32216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056582" y="1219710"/>
            <a:ext cx="8174837" cy="8038590"/>
          </a:xfrm>
          <a:custGeom>
            <a:avLst/>
            <a:gdLst/>
            <a:ahLst/>
            <a:cxnLst/>
            <a:rect r="r" b="b" t="t" l="l"/>
            <a:pathLst>
              <a:path h="8038590" w="8174837">
                <a:moveTo>
                  <a:pt x="0" y="0"/>
                </a:moveTo>
                <a:lnTo>
                  <a:pt x="8174836" y="0"/>
                </a:lnTo>
                <a:lnTo>
                  <a:pt x="8174836" y="8038590"/>
                </a:lnTo>
                <a:lnTo>
                  <a:pt x="0" y="80385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8938903">
            <a:off x="1076352" y="1363625"/>
            <a:ext cx="1739040" cy="1582526"/>
          </a:xfrm>
          <a:custGeom>
            <a:avLst/>
            <a:gdLst/>
            <a:ahLst/>
            <a:cxnLst/>
            <a:rect r="r" b="b" t="t" l="l"/>
            <a:pathLst>
              <a:path h="1582526" w="1739040">
                <a:moveTo>
                  <a:pt x="0" y="0"/>
                </a:moveTo>
                <a:lnTo>
                  <a:pt x="1739040" y="0"/>
                </a:lnTo>
                <a:lnTo>
                  <a:pt x="1739040" y="1582527"/>
                </a:lnTo>
                <a:lnTo>
                  <a:pt x="0" y="15825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258699">
            <a:off x="14089832" y="4529884"/>
            <a:ext cx="1148996" cy="1227232"/>
          </a:xfrm>
          <a:custGeom>
            <a:avLst/>
            <a:gdLst/>
            <a:ahLst/>
            <a:cxnLst/>
            <a:rect r="r" b="b" t="t" l="l"/>
            <a:pathLst>
              <a:path h="1227232" w="1148996">
                <a:moveTo>
                  <a:pt x="0" y="0"/>
                </a:moveTo>
                <a:lnTo>
                  <a:pt x="1148996" y="0"/>
                </a:lnTo>
                <a:lnTo>
                  <a:pt x="1148996" y="1227232"/>
                </a:lnTo>
                <a:lnTo>
                  <a:pt x="0" y="12272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-1035586">
            <a:off x="15768526" y="600234"/>
            <a:ext cx="2981547" cy="1137957"/>
          </a:xfrm>
          <a:custGeom>
            <a:avLst/>
            <a:gdLst/>
            <a:ahLst/>
            <a:cxnLst/>
            <a:rect r="r" b="b" t="t" l="l"/>
            <a:pathLst>
              <a:path h="1137957" w="2981547">
                <a:moveTo>
                  <a:pt x="0" y="0"/>
                </a:moveTo>
                <a:lnTo>
                  <a:pt x="2981548" y="0"/>
                </a:lnTo>
                <a:lnTo>
                  <a:pt x="2981548" y="1137957"/>
                </a:lnTo>
                <a:lnTo>
                  <a:pt x="0" y="11379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3444654">
            <a:off x="16286246" y="7811903"/>
            <a:ext cx="1416182" cy="1104622"/>
          </a:xfrm>
          <a:custGeom>
            <a:avLst/>
            <a:gdLst/>
            <a:ahLst/>
            <a:cxnLst/>
            <a:rect r="r" b="b" t="t" l="l"/>
            <a:pathLst>
              <a:path h="1104622" w="1416182">
                <a:moveTo>
                  <a:pt x="0" y="0"/>
                </a:moveTo>
                <a:lnTo>
                  <a:pt x="1416181" y="0"/>
                </a:lnTo>
                <a:lnTo>
                  <a:pt x="1416181" y="1104622"/>
                </a:lnTo>
                <a:lnTo>
                  <a:pt x="0" y="11046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8554603" y="-9816198"/>
            <a:ext cx="1704072" cy="19515490"/>
            <a:chOff x="0" y="0"/>
            <a:chExt cx="448809" cy="51398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8809" cy="5139882"/>
            </a:xfrm>
            <a:custGeom>
              <a:avLst/>
              <a:gdLst/>
              <a:ahLst/>
              <a:cxnLst/>
              <a:rect r="r" b="b" t="t" l="l"/>
              <a:pathLst>
                <a:path h="5139882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8809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7792519" y="720917"/>
            <a:ext cx="1475472" cy="19515490"/>
            <a:chOff x="0" y="0"/>
            <a:chExt cx="388602" cy="51398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8602" cy="5139882"/>
            </a:xfrm>
            <a:custGeom>
              <a:avLst/>
              <a:gdLst/>
              <a:ahLst/>
              <a:cxnLst/>
              <a:rect r="r" b="b" t="t" l="l"/>
              <a:pathLst>
                <a:path h="5139882" w="388602">
                  <a:moveTo>
                    <a:pt x="0" y="0"/>
                  </a:moveTo>
                  <a:lnTo>
                    <a:pt x="388602" y="0"/>
                  </a:lnTo>
                  <a:lnTo>
                    <a:pt x="388602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88602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702456" y="9904843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4" y="0"/>
                </a:lnTo>
                <a:lnTo>
                  <a:pt x="3300164" y="170539"/>
                </a:lnTo>
                <a:lnTo>
                  <a:pt x="0" y="170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3221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42089" y="1028700"/>
            <a:ext cx="7722034" cy="8591478"/>
          </a:xfrm>
          <a:custGeom>
            <a:avLst/>
            <a:gdLst/>
            <a:ahLst/>
            <a:cxnLst/>
            <a:rect r="r" b="b" t="t" l="l"/>
            <a:pathLst>
              <a:path h="8591478" w="7722034">
                <a:moveTo>
                  <a:pt x="0" y="0"/>
                </a:moveTo>
                <a:lnTo>
                  <a:pt x="7722034" y="0"/>
                </a:lnTo>
                <a:lnTo>
                  <a:pt x="7722034" y="8591478"/>
                </a:lnTo>
                <a:lnTo>
                  <a:pt x="0" y="85914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512045" y="909264"/>
            <a:ext cx="7969050" cy="8710914"/>
          </a:xfrm>
          <a:custGeom>
            <a:avLst/>
            <a:gdLst/>
            <a:ahLst/>
            <a:cxnLst/>
            <a:rect r="r" b="b" t="t" l="l"/>
            <a:pathLst>
              <a:path h="8710914" w="7969050">
                <a:moveTo>
                  <a:pt x="0" y="0"/>
                </a:moveTo>
                <a:lnTo>
                  <a:pt x="7969050" y="0"/>
                </a:lnTo>
                <a:lnTo>
                  <a:pt x="7969050" y="8710914"/>
                </a:lnTo>
                <a:lnTo>
                  <a:pt x="0" y="87109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8554603" y="-9816198"/>
            <a:ext cx="1704072" cy="19515490"/>
            <a:chOff x="0" y="0"/>
            <a:chExt cx="448809" cy="51398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8809" cy="5139882"/>
            </a:xfrm>
            <a:custGeom>
              <a:avLst/>
              <a:gdLst/>
              <a:ahLst/>
              <a:cxnLst/>
              <a:rect r="r" b="b" t="t" l="l"/>
              <a:pathLst>
                <a:path h="5139882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8809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7792519" y="720917"/>
            <a:ext cx="1475472" cy="19515490"/>
            <a:chOff x="0" y="0"/>
            <a:chExt cx="388602" cy="51398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8602" cy="5139882"/>
            </a:xfrm>
            <a:custGeom>
              <a:avLst/>
              <a:gdLst/>
              <a:ahLst/>
              <a:cxnLst/>
              <a:rect r="r" b="b" t="t" l="l"/>
              <a:pathLst>
                <a:path h="5139882" w="388602">
                  <a:moveTo>
                    <a:pt x="0" y="0"/>
                  </a:moveTo>
                  <a:lnTo>
                    <a:pt x="388602" y="0"/>
                  </a:lnTo>
                  <a:lnTo>
                    <a:pt x="388602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88602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702456" y="9904843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4" y="0"/>
                </a:lnTo>
                <a:lnTo>
                  <a:pt x="3300164" y="170539"/>
                </a:lnTo>
                <a:lnTo>
                  <a:pt x="0" y="170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3221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62918" y="1956775"/>
            <a:ext cx="5438202" cy="6784875"/>
          </a:xfrm>
          <a:custGeom>
            <a:avLst/>
            <a:gdLst/>
            <a:ahLst/>
            <a:cxnLst/>
            <a:rect r="r" b="b" t="t" l="l"/>
            <a:pathLst>
              <a:path h="6784875" w="5438202">
                <a:moveTo>
                  <a:pt x="0" y="0"/>
                </a:moveTo>
                <a:lnTo>
                  <a:pt x="5438202" y="0"/>
                </a:lnTo>
                <a:lnTo>
                  <a:pt x="5438202" y="6784876"/>
                </a:lnTo>
                <a:lnTo>
                  <a:pt x="0" y="67848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981585" y="1667887"/>
            <a:ext cx="5688947" cy="7198736"/>
          </a:xfrm>
          <a:custGeom>
            <a:avLst/>
            <a:gdLst/>
            <a:ahLst/>
            <a:cxnLst/>
            <a:rect r="r" b="b" t="t" l="l"/>
            <a:pathLst>
              <a:path h="7198736" w="5688947">
                <a:moveTo>
                  <a:pt x="0" y="0"/>
                </a:moveTo>
                <a:lnTo>
                  <a:pt x="5688947" y="0"/>
                </a:lnTo>
                <a:lnTo>
                  <a:pt x="5688947" y="7198735"/>
                </a:lnTo>
                <a:lnTo>
                  <a:pt x="0" y="71987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811593" y="2190976"/>
            <a:ext cx="6337004" cy="6316473"/>
          </a:xfrm>
          <a:custGeom>
            <a:avLst/>
            <a:gdLst/>
            <a:ahLst/>
            <a:cxnLst/>
            <a:rect r="r" b="b" t="t" l="l"/>
            <a:pathLst>
              <a:path h="6316473" w="6337004">
                <a:moveTo>
                  <a:pt x="0" y="0"/>
                </a:moveTo>
                <a:lnTo>
                  <a:pt x="6337003" y="0"/>
                </a:lnTo>
                <a:lnTo>
                  <a:pt x="6337003" y="6316474"/>
                </a:lnTo>
                <a:lnTo>
                  <a:pt x="0" y="63164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519659">
            <a:off x="-1646512" y="5842"/>
            <a:ext cx="4343265" cy="2497377"/>
          </a:xfrm>
          <a:custGeom>
            <a:avLst/>
            <a:gdLst/>
            <a:ahLst/>
            <a:cxnLst/>
            <a:rect r="r" b="b" t="t" l="l"/>
            <a:pathLst>
              <a:path h="2497377" w="4343265">
                <a:moveTo>
                  <a:pt x="0" y="0"/>
                </a:moveTo>
                <a:lnTo>
                  <a:pt x="4343265" y="0"/>
                </a:lnTo>
                <a:lnTo>
                  <a:pt x="4343265" y="2497378"/>
                </a:lnTo>
                <a:lnTo>
                  <a:pt x="0" y="2497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281243">
            <a:off x="15801038" y="-1302613"/>
            <a:ext cx="4226303" cy="4014988"/>
          </a:xfrm>
          <a:custGeom>
            <a:avLst/>
            <a:gdLst/>
            <a:ahLst/>
            <a:cxnLst/>
            <a:rect r="r" b="b" t="t" l="l"/>
            <a:pathLst>
              <a:path h="4014988" w="4226303">
                <a:moveTo>
                  <a:pt x="0" y="0"/>
                </a:moveTo>
                <a:lnTo>
                  <a:pt x="4226303" y="0"/>
                </a:lnTo>
                <a:lnTo>
                  <a:pt x="4226303" y="4014988"/>
                </a:lnTo>
                <a:lnTo>
                  <a:pt x="0" y="4014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276794" y="8607153"/>
            <a:ext cx="5959982" cy="2853342"/>
          </a:xfrm>
          <a:custGeom>
            <a:avLst/>
            <a:gdLst/>
            <a:ahLst/>
            <a:cxnLst/>
            <a:rect r="r" b="b" t="t" l="l"/>
            <a:pathLst>
              <a:path h="2853342" w="5959982">
                <a:moveTo>
                  <a:pt x="0" y="0"/>
                </a:moveTo>
                <a:lnTo>
                  <a:pt x="5959982" y="0"/>
                </a:lnTo>
                <a:lnTo>
                  <a:pt x="5959982" y="2853341"/>
                </a:lnTo>
                <a:lnTo>
                  <a:pt x="0" y="28533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5400000">
            <a:off x="8203452" y="-1498348"/>
            <a:ext cx="2458095" cy="13743771"/>
            <a:chOff x="0" y="0"/>
            <a:chExt cx="3277459" cy="18325028"/>
          </a:xfrm>
        </p:grpSpPr>
        <p:sp>
          <p:nvSpPr>
            <p:cNvPr name="Freeform 6" id="6"/>
            <p:cNvSpPr/>
            <p:nvPr/>
          </p:nvSpPr>
          <p:spPr>
            <a:xfrm flipH="true" flipV="true" rot="-5328457">
              <a:off x="-1674852" y="1848726"/>
              <a:ext cx="6627162" cy="2990507"/>
            </a:xfrm>
            <a:custGeom>
              <a:avLst/>
              <a:gdLst/>
              <a:ahLst/>
              <a:cxnLst/>
              <a:rect r="r" b="b" t="t" l="l"/>
              <a:pathLst>
                <a:path h="2990507" w="6627162">
                  <a:moveTo>
                    <a:pt x="6627163" y="2990507"/>
                  </a:moveTo>
                  <a:lnTo>
                    <a:pt x="0" y="2990507"/>
                  </a:lnTo>
                  <a:lnTo>
                    <a:pt x="0" y="0"/>
                  </a:lnTo>
                  <a:lnTo>
                    <a:pt x="6627163" y="0"/>
                  </a:lnTo>
                  <a:lnTo>
                    <a:pt x="6627163" y="2990507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true" rot="-5562129">
              <a:off x="-1439887" y="7883669"/>
              <a:ext cx="6157233" cy="2990507"/>
            </a:xfrm>
            <a:custGeom>
              <a:avLst/>
              <a:gdLst/>
              <a:ahLst/>
              <a:cxnLst/>
              <a:rect r="r" b="b" t="t" l="l"/>
              <a:pathLst>
                <a:path h="2990507" w="6157233">
                  <a:moveTo>
                    <a:pt x="0" y="2990507"/>
                  </a:moveTo>
                  <a:lnTo>
                    <a:pt x="6157233" y="2990507"/>
                  </a:lnTo>
                  <a:lnTo>
                    <a:pt x="6157233" y="0"/>
                  </a:lnTo>
                  <a:lnTo>
                    <a:pt x="0" y="0"/>
                  </a:lnTo>
                  <a:lnTo>
                    <a:pt x="0" y="2990507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-7632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true" rot="-5562129">
              <a:off x="-1439887" y="13684088"/>
              <a:ext cx="6157233" cy="2990507"/>
            </a:xfrm>
            <a:custGeom>
              <a:avLst/>
              <a:gdLst/>
              <a:ahLst/>
              <a:cxnLst/>
              <a:rect r="r" b="b" t="t" l="l"/>
              <a:pathLst>
                <a:path h="2990507" w="6157233">
                  <a:moveTo>
                    <a:pt x="0" y="2990507"/>
                  </a:moveTo>
                  <a:lnTo>
                    <a:pt x="6157233" y="2990507"/>
                  </a:lnTo>
                  <a:lnTo>
                    <a:pt x="6157233" y="0"/>
                  </a:lnTo>
                  <a:lnTo>
                    <a:pt x="0" y="0"/>
                  </a:lnTo>
                  <a:lnTo>
                    <a:pt x="0" y="2990507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-7632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781605" y="6598689"/>
            <a:ext cx="2024791" cy="827633"/>
          </a:xfrm>
          <a:custGeom>
            <a:avLst/>
            <a:gdLst/>
            <a:ahLst/>
            <a:cxnLst/>
            <a:rect r="r" b="b" t="t" l="l"/>
            <a:pathLst>
              <a:path h="827633" w="2024791">
                <a:moveTo>
                  <a:pt x="0" y="0"/>
                </a:moveTo>
                <a:lnTo>
                  <a:pt x="2024790" y="0"/>
                </a:lnTo>
                <a:lnTo>
                  <a:pt x="2024790" y="827634"/>
                </a:lnTo>
                <a:lnTo>
                  <a:pt x="0" y="8276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755084" y="6471618"/>
            <a:ext cx="2024791" cy="827633"/>
          </a:xfrm>
          <a:custGeom>
            <a:avLst/>
            <a:gdLst/>
            <a:ahLst/>
            <a:cxnLst/>
            <a:rect r="r" b="b" t="t" l="l"/>
            <a:pathLst>
              <a:path h="827633" w="2024791">
                <a:moveTo>
                  <a:pt x="0" y="0"/>
                </a:moveTo>
                <a:lnTo>
                  <a:pt x="2024791" y="0"/>
                </a:lnTo>
                <a:lnTo>
                  <a:pt x="2024791" y="827633"/>
                </a:lnTo>
                <a:lnTo>
                  <a:pt x="0" y="8276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707911" y="6598689"/>
            <a:ext cx="2024791" cy="827633"/>
          </a:xfrm>
          <a:custGeom>
            <a:avLst/>
            <a:gdLst/>
            <a:ahLst/>
            <a:cxnLst/>
            <a:rect r="r" b="b" t="t" l="l"/>
            <a:pathLst>
              <a:path h="827633" w="2024791">
                <a:moveTo>
                  <a:pt x="0" y="0"/>
                </a:moveTo>
                <a:lnTo>
                  <a:pt x="2024790" y="0"/>
                </a:lnTo>
                <a:lnTo>
                  <a:pt x="2024790" y="827634"/>
                </a:lnTo>
                <a:lnTo>
                  <a:pt x="0" y="8276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339245" y="6580618"/>
            <a:ext cx="2024791" cy="827633"/>
          </a:xfrm>
          <a:custGeom>
            <a:avLst/>
            <a:gdLst/>
            <a:ahLst/>
            <a:cxnLst/>
            <a:rect r="r" b="b" t="t" l="l"/>
            <a:pathLst>
              <a:path h="827633" w="2024791">
                <a:moveTo>
                  <a:pt x="0" y="0"/>
                </a:moveTo>
                <a:lnTo>
                  <a:pt x="2024790" y="0"/>
                </a:lnTo>
                <a:lnTo>
                  <a:pt x="2024790" y="827633"/>
                </a:lnTo>
                <a:lnTo>
                  <a:pt x="0" y="8276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462954" y="2331093"/>
            <a:ext cx="1634131" cy="667951"/>
          </a:xfrm>
          <a:custGeom>
            <a:avLst/>
            <a:gdLst/>
            <a:ahLst/>
            <a:cxnLst/>
            <a:rect r="r" b="b" t="t" l="l"/>
            <a:pathLst>
              <a:path h="667951" w="1634131">
                <a:moveTo>
                  <a:pt x="0" y="0"/>
                </a:moveTo>
                <a:lnTo>
                  <a:pt x="1634131" y="0"/>
                </a:lnTo>
                <a:lnTo>
                  <a:pt x="1634131" y="667951"/>
                </a:lnTo>
                <a:lnTo>
                  <a:pt x="0" y="6679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556425" y="2208217"/>
            <a:ext cx="1793459" cy="733077"/>
          </a:xfrm>
          <a:custGeom>
            <a:avLst/>
            <a:gdLst/>
            <a:ahLst/>
            <a:cxnLst/>
            <a:rect r="r" b="b" t="t" l="l"/>
            <a:pathLst>
              <a:path h="733077" w="1793459">
                <a:moveTo>
                  <a:pt x="0" y="0"/>
                </a:moveTo>
                <a:lnTo>
                  <a:pt x="1793460" y="0"/>
                </a:lnTo>
                <a:lnTo>
                  <a:pt x="1793460" y="733076"/>
                </a:lnTo>
                <a:lnTo>
                  <a:pt x="0" y="7330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364035" y="2331093"/>
            <a:ext cx="1766910" cy="722224"/>
          </a:xfrm>
          <a:custGeom>
            <a:avLst/>
            <a:gdLst/>
            <a:ahLst/>
            <a:cxnLst/>
            <a:rect r="r" b="b" t="t" l="l"/>
            <a:pathLst>
              <a:path h="722224" w="1766910">
                <a:moveTo>
                  <a:pt x="0" y="0"/>
                </a:moveTo>
                <a:lnTo>
                  <a:pt x="1766910" y="0"/>
                </a:lnTo>
                <a:lnTo>
                  <a:pt x="1766910" y="722224"/>
                </a:lnTo>
                <a:lnTo>
                  <a:pt x="0" y="7222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6" id="16"/>
          <p:cNvSpPr txBox="true"/>
          <p:nvPr/>
        </p:nvSpPr>
        <p:spPr>
          <a:xfrm rot="0">
            <a:off x="2025183" y="6826251"/>
            <a:ext cx="1509029" cy="563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9"/>
              </a:lnSpc>
            </a:pPr>
            <a:r>
              <a:rPr lang="en-US" sz="3666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4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012965" y="6631495"/>
            <a:ext cx="1509029" cy="563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9"/>
              </a:lnSpc>
            </a:pPr>
            <a:r>
              <a:rPr lang="en-US" sz="3666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7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996997" y="6726114"/>
            <a:ext cx="1509029" cy="563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9"/>
              </a:lnSpc>
            </a:pPr>
            <a:r>
              <a:rPr lang="en-US" sz="3666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6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622975" y="6726114"/>
            <a:ext cx="1509029" cy="563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9"/>
              </a:lnSpc>
            </a:pPr>
            <a:r>
              <a:rPr lang="en-US" sz="3666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698640" y="2321568"/>
            <a:ext cx="1509029" cy="563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9"/>
              </a:lnSpc>
            </a:pPr>
            <a:r>
              <a:rPr lang="en-US" sz="3666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492976" y="2426681"/>
            <a:ext cx="1509029" cy="563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9"/>
              </a:lnSpc>
            </a:pPr>
            <a:r>
              <a:rPr lang="en-US" sz="3666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634513" y="7532076"/>
            <a:ext cx="3434254" cy="109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74"/>
              </a:lnSpc>
            </a:pPr>
            <a:r>
              <a:rPr lang="en-US" sz="24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Existen diversas técnicas de redacción creativa, para conectar con la audiencia.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349885" y="7558145"/>
            <a:ext cx="2802625" cy="109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4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El copywriting es un arte que requiere práctica y dedicación.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314863" y="7684476"/>
            <a:ext cx="2873297" cy="109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4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La formación continua es esencial para un copywriter.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65560" y="7466736"/>
            <a:ext cx="3228274" cy="109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4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La adaptación del mensaje a cada audiencia y canal es fundamental.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415372" y="3068966"/>
            <a:ext cx="3952191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45"/>
              </a:lnSpc>
              <a:spcBef>
                <a:spcPct val="0"/>
              </a:spcBef>
            </a:pPr>
            <a:r>
              <a:rPr lang="en-US" sz="2300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El copywriting es una herramienta fundamental para el éxito en el marketing digital.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343345" y="3036268"/>
            <a:ext cx="4219620" cy="109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4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La claridad, la originalidad y el enfoque son claves en un buen copy.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814367" y="3068966"/>
            <a:ext cx="2817888" cy="109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4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Un buen copywriter es un profesional multifacético.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602904" y="345653"/>
            <a:ext cx="13164576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Conclusiones y preguntas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5478015" y="1591722"/>
            <a:ext cx="7331969" cy="348609"/>
          </a:xfrm>
          <a:custGeom>
            <a:avLst/>
            <a:gdLst/>
            <a:ahLst/>
            <a:cxnLst/>
            <a:rect r="r" b="b" t="t" l="l"/>
            <a:pathLst>
              <a:path h="348609" w="7331969">
                <a:moveTo>
                  <a:pt x="0" y="0"/>
                </a:moveTo>
                <a:lnTo>
                  <a:pt x="7331970" y="0"/>
                </a:lnTo>
                <a:lnTo>
                  <a:pt x="7331970" y="348609"/>
                </a:lnTo>
                <a:lnTo>
                  <a:pt x="0" y="3486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-152384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-379729" y="9405779"/>
            <a:ext cx="19352259" cy="4354013"/>
            <a:chOff x="0" y="0"/>
            <a:chExt cx="5096891" cy="1146736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096891" cy="1146736"/>
            </a:xfrm>
            <a:custGeom>
              <a:avLst/>
              <a:gdLst/>
              <a:ahLst/>
              <a:cxnLst/>
              <a:rect r="r" b="b" t="t" l="l"/>
              <a:pathLst>
                <a:path h="1146736" w="5096891">
                  <a:moveTo>
                    <a:pt x="0" y="0"/>
                  </a:moveTo>
                  <a:lnTo>
                    <a:pt x="5096891" y="0"/>
                  </a:lnTo>
                  <a:lnTo>
                    <a:pt x="5096891" y="1146736"/>
                  </a:lnTo>
                  <a:lnTo>
                    <a:pt x="0" y="1146736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5096891" cy="1184836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70391">
            <a:off x="3044517" y="9783602"/>
            <a:ext cx="8031739" cy="356026"/>
          </a:xfrm>
          <a:custGeom>
            <a:avLst/>
            <a:gdLst/>
            <a:ahLst/>
            <a:cxnLst/>
            <a:rect r="r" b="b" t="t" l="l"/>
            <a:pathLst>
              <a:path h="356026" w="8031739">
                <a:moveTo>
                  <a:pt x="0" y="0"/>
                </a:moveTo>
                <a:lnTo>
                  <a:pt x="8031739" y="0"/>
                </a:lnTo>
                <a:lnTo>
                  <a:pt x="8031739" y="356026"/>
                </a:lnTo>
                <a:lnTo>
                  <a:pt x="0" y="3560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-179947" r="-8036" b="-317175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70391">
            <a:off x="766631" y="9654632"/>
            <a:ext cx="2517103" cy="613427"/>
          </a:xfrm>
          <a:custGeom>
            <a:avLst/>
            <a:gdLst/>
            <a:ahLst/>
            <a:cxnLst/>
            <a:rect r="r" b="b" t="t" l="l"/>
            <a:pathLst>
              <a:path h="613427" w="2517103">
                <a:moveTo>
                  <a:pt x="0" y="0"/>
                </a:moveTo>
                <a:lnTo>
                  <a:pt x="2517103" y="0"/>
                </a:lnTo>
                <a:lnTo>
                  <a:pt x="2517103" y="613427"/>
                </a:lnTo>
                <a:lnTo>
                  <a:pt x="0" y="6134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-91374" r="-244729" b="-155189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70391">
            <a:off x="10831849" y="9654902"/>
            <a:ext cx="2517103" cy="613427"/>
          </a:xfrm>
          <a:custGeom>
            <a:avLst/>
            <a:gdLst/>
            <a:ahLst/>
            <a:cxnLst/>
            <a:rect r="r" b="b" t="t" l="l"/>
            <a:pathLst>
              <a:path h="613427" w="2517103">
                <a:moveTo>
                  <a:pt x="0" y="0"/>
                </a:moveTo>
                <a:lnTo>
                  <a:pt x="2517102" y="0"/>
                </a:lnTo>
                <a:lnTo>
                  <a:pt x="2517102" y="613427"/>
                </a:lnTo>
                <a:lnTo>
                  <a:pt x="0" y="6134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-91374" r="-244729" b="-155189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70391">
            <a:off x="13141936" y="9748075"/>
            <a:ext cx="4561802" cy="400990"/>
          </a:xfrm>
          <a:custGeom>
            <a:avLst/>
            <a:gdLst/>
            <a:ahLst/>
            <a:cxnLst/>
            <a:rect r="r" b="b" t="t" l="l"/>
            <a:pathLst>
              <a:path h="400990" w="4561802">
                <a:moveTo>
                  <a:pt x="0" y="0"/>
                </a:moveTo>
                <a:lnTo>
                  <a:pt x="4561802" y="0"/>
                </a:lnTo>
                <a:lnTo>
                  <a:pt x="4561802" y="400989"/>
                </a:lnTo>
                <a:lnTo>
                  <a:pt x="0" y="4009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-159770" r="-90214" b="-270397"/>
            </a:stretch>
          </a:blipFill>
        </p:spPr>
      </p:sp>
      <p:sp>
        <p:nvSpPr>
          <p:cNvPr name="Freeform 38" id="38"/>
          <p:cNvSpPr/>
          <p:nvPr/>
        </p:nvSpPr>
        <p:spPr>
          <a:xfrm flipH="true" flipV="false" rot="0">
            <a:off x="15562965" y="1215594"/>
            <a:ext cx="1482838" cy="1449474"/>
          </a:xfrm>
          <a:custGeom>
            <a:avLst/>
            <a:gdLst/>
            <a:ahLst/>
            <a:cxnLst/>
            <a:rect r="r" b="b" t="t" l="l"/>
            <a:pathLst>
              <a:path h="1449474" w="1482838">
                <a:moveTo>
                  <a:pt x="1482838" y="0"/>
                </a:moveTo>
                <a:lnTo>
                  <a:pt x="0" y="0"/>
                </a:lnTo>
                <a:lnTo>
                  <a:pt x="0" y="1449474"/>
                </a:lnTo>
                <a:lnTo>
                  <a:pt x="1482838" y="1449474"/>
                </a:lnTo>
                <a:lnTo>
                  <a:pt x="1482838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5885675" y="1566221"/>
            <a:ext cx="837418" cy="810202"/>
          </a:xfrm>
          <a:custGeom>
            <a:avLst/>
            <a:gdLst/>
            <a:ahLst/>
            <a:cxnLst/>
            <a:rect r="r" b="b" t="t" l="l"/>
            <a:pathLst>
              <a:path h="810202" w="837418">
                <a:moveTo>
                  <a:pt x="0" y="0"/>
                </a:moveTo>
                <a:lnTo>
                  <a:pt x="837418" y="0"/>
                </a:lnTo>
                <a:lnTo>
                  <a:pt x="837418" y="810202"/>
                </a:lnTo>
                <a:lnTo>
                  <a:pt x="0" y="81020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5400000">
            <a:off x="16644837" y="7767673"/>
            <a:ext cx="1739040" cy="1582526"/>
          </a:xfrm>
          <a:custGeom>
            <a:avLst/>
            <a:gdLst/>
            <a:ahLst/>
            <a:cxnLst/>
            <a:rect r="r" b="b" t="t" l="l"/>
            <a:pathLst>
              <a:path h="1582526" w="1739040">
                <a:moveTo>
                  <a:pt x="0" y="0"/>
                </a:moveTo>
                <a:lnTo>
                  <a:pt x="1739040" y="0"/>
                </a:lnTo>
                <a:lnTo>
                  <a:pt x="1739040" y="1582526"/>
                </a:lnTo>
                <a:lnTo>
                  <a:pt x="0" y="158252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2258699">
            <a:off x="1450685" y="1438730"/>
            <a:ext cx="1148996" cy="1227232"/>
          </a:xfrm>
          <a:custGeom>
            <a:avLst/>
            <a:gdLst/>
            <a:ahLst/>
            <a:cxnLst/>
            <a:rect r="r" b="b" t="t" l="l"/>
            <a:pathLst>
              <a:path h="1227232" w="1148996">
                <a:moveTo>
                  <a:pt x="0" y="0"/>
                </a:moveTo>
                <a:lnTo>
                  <a:pt x="1148996" y="0"/>
                </a:lnTo>
                <a:lnTo>
                  <a:pt x="1148996" y="1227232"/>
                </a:lnTo>
                <a:lnTo>
                  <a:pt x="0" y="122723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2" id="42"/>
          <p:cNvSpPr txBox="true"/>
          <p:nvPr/>
        </p:nvSpPr>
        <p:spPr>
          <a:xfrm rot="0">
            <a:off x="4331797" y="2379318"/>
            <a:ext cx="2024791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  <a:spcBef>
                <a:spcPct val="0"/>
              </a:spcBef>
            </a:pPr>
            <a:r>
              <a:rPr lang="en-US" sz="3666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1</a:t>
            </a:r>
          </a:p>
        </p:txBody>
      </p:sp>
      <p:sp>
        <p:nvSpPr>
          <p:cNvPr name="Freeform 43" id="43"/>
          <p:cNvSpPr/>
          <p:nvPr/>
        </p:nvSpPr>
        <p:spPr>
          <a:xfrm flipH="false" flipV="false" rot="-4165246">
            <a:off x="5681957" y="8843652"/>
            <a:ext cx="2012136" cy="1831043"/>
          </a:xfrm>
          <a:custGeom>
            <a:avLst/>
            <a:gdLst/>
            <a:ahLst/>
            <a:cxnLst/>
            <a:rect r="r" b="b" t="t" l="l"/>
            <a:pathLst>
              <a:path h="1831043" w="2012136">
                <a:moveTo>
                  <a:pt x="0" y="0"/>
                </a:moveTo>
                <a:lnTo>
                  <a:pt x="2012136" y="0"/>
                </a:lnTo>
                <a:lnTo>
                  <a:pt x="2012136" y="1831044"/>
                </a:lnTo>
                <a:lnTo>
                  <a:pt x="0" y="183104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704948">
            <a:off x="13842821" y="6649708"/>
            <a:ext cx="5713111" cy="4784730"/>
          </a:xfrm>
          <a:custGeom>
            <a:avLst/>
            <a:gdLst/>
            <a:ahLst/>
            <a:cxnLst/>
            <a:rect r="r" b="b" t="t" l="l"/>
            <a:pathLst>
              <a:path h="4784730" w="5713111">
                <a:moveTo>
                  <a:pt x="0" y="0"/>
                </a:moveTo>
                <a:lnTo>
                  <a:pt x="5713111" y="0"/>
                </a:lnTo>
                <a:lnTo>
                  <a:pt x="5713111" y="4784730"/>
                </a:lnTo>
                <a:lnTo>
                  <a:pt x="0" y="4784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2283387" y="3303053"/>
            <a:ext cx="14162386" cy="2319091"/>
          </a:xfrm>
          <a:custGeom>
            <a:avLst/>
            <a:gdLst/>
            <a:ahLst/>
            <a:cxnLst/>
            <a:rect r="r" b="b" t="t" l="l"/>
            <a:pathLst>
              <a:path h="2319091" w="14162386">
                <a:moveTo>
                  <a:pt x="0" y="0"/>
                </a:moveTo>
                <a:lnTo>
                  <a:pt x="14162387" y="0"/>
                </a:lnTo>
                <a:lnTo>
                  <a:pt x="14162387" y="2319091"/>
                </a:lnTo>
                <a:lnTo>
                  <a:pt x="0" y="2319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58557" y="3741435"/>
            <a:ext cx="12777391" cy="165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09"/>
              </a:lnSpc>
            </a:pPr>
            <a:r>
              <a:rPr lang="en-US" sz="10840">
                <a:solidFill>
                  <a:srgbClr val="F2A4D3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¡Muchas Gracias!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579565" y="806963"/>
            <a:ext cx="809627" cy="864755"/>
          </a:xfrm>
          <a:custGeom>
            <a:avLst/>
            <a:gdLst/>
            <a:ahLst/>
            <a:cxnLst/>
            <a:rect r="r" b="b" t="t" l="l"/>
            <a:pathLst>
              <a:path h="864755" w="809627">
                <a:moveTo>
                  <a:pt x="0" y="0"/>
                </a:moveTo>
                <a:lnTo>
                  <a:pt x="809627" y="0"/>
                </a:lnTo>
                <a:lnTo>
                  <a:pt x="809627" y="864755"/>
                </a:lnTo>
                <a:lnTo>
                  <a:pt x="0" y="8647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-563763" y="9123275"/>
            <a:ext cx="19856687" cy="1650875"/>
            <a:chOff x="0" y="0"/>
            <a:chExt cx="5229745" cy="43479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29745" cy="434798"/>
            </a:xfrm>
            <a:custGeom>
              <a:avLst/>
              <a:gdLst/>
              <a:ahLst/>
              <a:cxnLst/>
              <a:rect r="r" b="b" t="t" l="l"/>
              <a:pathLst>
                <a:path h="434798" w="5229745">
                  <a:moveTo>
                    <a:pt x="0" y="0"/>
                  </a:moveTo>
                  <a:lnTo>
                    <a:pt x="5229745" y="0"/>
                  </a:lnTo>
                  <a:lnTo>
                    <a:pt x="5229745" y="434798"/>
                  </a:lnTo>
                  <a:lnTo>
                    <a:pt x="0" y="434798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229745" cy="472898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2281243">
            <a:off x="-2566302" y="-1004567"/>
            <a:ext cx="4878811" cy="4634870"/>
          </a:xfrm>
          <a:custGeom>
            <a:avLst/>
            <a:gdLst/>
            <a:ahLst/>
            <a:cxnLst/>
            <a:rect r="r" b="b" t="t" l="l"/>
            <a:pathLst>
              <a:path h="4634870" w="4878811">
                <a:moveTo>
                  <a:pt x="0" y="0"/>
                </a:moveTo>
                <a:lnTo>
                  <a:pt x="4878810" y="0"/>
                </a:lnTo>
                <a:lnTo>
                  <a:pt x="4878810" y="4634870"/>
                </a:lnTo>
                <a:lnTo>
                  <a:pt x="0" y="4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77991">
            <a:off x="-1214091" y="7340202"/>
            <a:ext cx="2666213" cy="1017605"/>
          </a:xfrm>
          <a:custGeom>
            <a:avLst/>
            <a:gdLst/>
            <a:ahLst/>
            <a:cxnLst/>
            <a:rect r="r" b="b" t="t" l="l"/>
            <a:pathLst>
              <a:path h="1017605" w="2666213">
                <a:moveTo>
                  <a:pt x="0" y="0"/>
                </a:moveTo>
                <a:lnTo>
                  <a:pt x="2666213" y="0"/>
                </a:lnTo>
                <a:lnTo>
                  <a:pt x="2666213" y="1017604"/>
                </a:lnTo>
                <a:lnTo>
                  <a:pt x="0" y="1017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77991">
            <a:off x="-657541" y="8184383"/>
            <a:ext cx="2583951" cy="986208"/>
          </a:xfrm>
          <a:custGeom>
            <a:avLst/>
            <a:gdLst/>
            <a:ahLst/>
            <a:cxnLst/>
            <a:rect r="r" b="b" t="t" l="l"/>
            <a:pathLst>
              <a:path h="986208" w="2583951">
                <a:moveTo>
                  <a:pt x="0" y="0"/>
                </a:moveTo>
                <a:lnTo>
                  <a:pt x="2583952" y="0"/>
                </a:lnTo>
                <a:lnTo>
                  <a:pt x="2583952" y="986208"/>
                </a:lnTo>
                <a:lnTo>
                  <a:pt x="0" y="9862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1934795">
            <a:off x="16142465" y="2715853"/>
            <a:ext cx="4077564" cy="1666704"/>
          </a:xfrm>
          <a:custGeom>
            <a:avLst/>
            <a:gdLst/>
            <a:ahLst/>
            <a:cxnLst/>
            <a:rect r="r" b="b" t="t" l="l"/>
            <a:pathLst>
              <a:path h="1666704" w="4077564">
                <a:moveTo>
                  <a:pt x="0" y="0"/>
                </a:moveTo>
                <a:lnTo>
                  <a:pt x="4077564" y="0"/>
                </a:lnTo>
                <a:lnTo>
                  <a:pt x="4077564" y="1666704"/>
                </a:lnTo>
                <a:lnTo>
                  <a:pt x="0" y="16667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948300" y="634033"/>
            <a:ext cx="1224538" cy="1184741"/>
          </a:xfrm>
          <a:custGeom>
            <a:avLst/>
            <a:gdLst/>
            <a:ahLst/>
            <a:cxnLst/>
            <a:rect r="r" b="b" t="t" l="l"/>
            <a:pathLst>
              <a:path h="1184741" w="1224538">
                <a:moveTo>
                  <a:pt x="0" y="0"/>
                </a:moveTo>
                <a:lnTo>
                  <a:pt x="1224538" y="0"/>
                </a:lnTo>
                <a:lnTo>
                  <a:pt x="1224538" y="1184741"/>
                </a:lnTo>
                <a:lnTo>
                  <a:pt x="0" y="11847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165246">
            <a:off x="4302391" y="644887"/>
            <a:ext cx="2012136" cy="1831043"/>
          </a:xfrm>
          <a:custGeom>
            <a:avLst/>
            <a:gdLst/>
            <a:ahLst/>
            <a:cxnLst/>
            <a:rect r="r" b="b" t="t" l="l"/>
            <a:pathLst>
              <a:path h="1831043" w="2012136">
                <a:moveTo>
                  <a:pt x="0" y="0"/>
                </a:moveTo>
                <a:lnTo>
                  <a:pt x="2012135" y="0"/>
                </a:lnTo>
                <a:lnTo>
                  <a:pt x="2012135" y="1831044"/>
                </a:lnTo>
                <a:lnTo>
                  <a:pt x="0" y="18310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3048539" y="7960396"/>
            <a:ext cx="392593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29.08.2024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4097724" y="6932181"/>
            <a:ext cx="1362933" cy="1455736"/>
          </a:xfrm>
          <a:custGeom>
            <a:avLst/>
            <a:gdLst/>
            <a:ahLst/>
            <a:cxnLst/>
            <a:rect r="r" b="b" t="t" l="l"/>
            <a:pathLst>
              <a:path h="1455736" w="1362933">
                <a:moveTo>
                  <a:pt x="0" y="0"/>
                </a:moveTo>
                <a:lnTo>
                  <a:pt x="1362933" y="0"/>
                </a:lnTo>
                <a:lnTo>
                  <a:pt x="1362933" y="1455736"/>
                </a:lnTo>
                <a:lnTo>
                  <a:pt x="0" y="145573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7013529" y="9608273"/>
            <a:ext cx="6446746" cy="249811"/>
          </a:xfrm>
          <a:custGeom>
            <a:avLst/>
            <a:gdLst/>
            <a:ahLst/>
            <a:cxnLst/>
            <a:rect r="r" b="b" t="t" l="l"/>
            <a:pathLst>
              <a:path h="249811" w="6446746">
                <a:moveTo>
                  <a:pt x="0" y="0"/>
                </a:moveTo>
                <a:lnTo>
                  <a:pt x="6446747" y="0"/>
                </a:lnTo>
                <a:lnTo>
                  <a:pt x="6446747" y="249812"/>
                </a:lnTo>
                <a:lnTo>
                  <a:pt x="0" y="2498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59684" y="9638744"/>
            <a:ext cx="6446746" cy="249811"/>
          </a:xfrm>
          <a:custGeom>
            <a:avLst/>
            <a:gdLst/>
            <a:ahLst/>
            <a:cxnLst/>
            <a:rect r="r" b="b" t="t" l="l"/>
            <a:pathLst>
              <a:path h="249811" w="6446746">
                <a:moveTo>
                  <a:pt x="0" y="0"/>
                </a:moveTo>
                <a:lnTo>
                  <a:pt x="6446746" y="0"/>
                </a:lnTo>
                <a:lnTo>
                  <a:pt x="6446746" y="249812"/>
                </a:lnTo>
                <a:lnTo>
                  <a:pt x="0" y="2498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292501">
            <a:off x="8244272" y="6937980"/>
            <a:ext cx="3449871" cy="3563788"/>
          </a:xfrm>
          <a:custGeom>
            <a:avLst/>
            <a:gdLst/>
            <a:ahLst/>
            <a:cxnLst/>
            <a:rect r="r" b="b" t="t" l="l"/>
            <a:pathLst>
              <a:path h="3563788" w="3449871">
                <a:moveTo>
                  <a:pt x="0" y="0"/>
                </a:moveTo>
                <a:lnTo>
                  <a:pt x="3449872" y="0"/>
                </a:lnTo>
                <a:lnTo>
                  <a:pt x="3449872" y="3563788"/>
                </a:lnTo>
                <a:lnTo>
                  <a:pt x="0" y="356378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224465" t="-138348" r="-126329" b="-52938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1059060">
            <a:off x="13711012" y="4445410"/>
            <a:ext cx="3449871" cy="3366474"/>
          </a:xfrm>
          <a:custGeom>
            <a:avLst/>
            <a:gdLst/>
            <a:ahLst/>
            <a:cxnLst/>
            <a:rect r="r" b="b" t="t" l="l"/>
            <a:pathLst>
              <a:path h="3366474" w="3449871">
                <a:moveTo>
                  <a:pt x="0" y="0"/>
                </a:moveTo>
                <a:lnTo>
                  <a:pt x="3449872" y="0"/>
                </a:lnTo>
                <a:lnTo>
                  <a:pt x="3449872" y="3366474"/>
                </a:lnTo>
                <a:lnTo>
                  <a:pt x="0" y="336647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28490" t="-151283" r="-222305" b="-57076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397553">
            <a:off x="453768" y="1827687"/>
            <a:ext cx="3449871" cy="3563788"/>
          </a:xfrm>
          <a:custGeom>
            <a:avLst/>
            <a:gdLst/>
            <a:ahLst/>
            <a:cxnLst/>
            <a:rect r="r" b="b" t="t" l="l"/>
            <a:pathLst>
              <a:path h="3563788" w="3449871">
                <a:moveTo>
                  <a:pt x="0" y="0"/>
                </a:moveTo>
                <a:lnTo>
                  <a:pt x="3449872" y="0"/>
                </a:lnTo>
                <a:lnTo>
                  <a:pt x="3449872" y="3563788"/>
                </a:lnTo>
                <a:lnTo>
                  <a:pt x="0" y="356378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226485" t="-45441" r="-124309" b="-145845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581397">
            <a:off x="8612060" y="7476146"/>
            <a:ext cx="2374604" cy="1976858"/>
          </a:xfrm>
          <a:custGeom>
            <a:avLst/>
            <a:gdLst/>
            <a:ahLst/>
            <a:cxnLst/>
            <a:rect r="r" b="b" t="t" l="l"/>
            <a:pathLst>
              <a:path h="1976858" w="2374604">
                <a:moveTo>
                  <a:pt x="0" y="0"/>
                </a:moveTo>
                <a:lnTo>
                  <a:pt x="2374603" y="0"/>
                </a:lnTo>
                <a:lnTo>
                  <a:pt x="2374603" y="1976858"/>
                </a:lnTo>
                <a:lnTo>
                  <a:pt x="0" y="197685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843261" y="2574863"/>
            <a:ext cx="2262797" cy="1895092"/>
          </a:xfrm>
          <a:custGeom>
            <a:avLst/>
            <a:gdLst/>
            <a:ahLst/>
            <a:cxnLst/>
            <a:rect r="r" b="b" t="t" l="l"/>
            <a:pathLst>
              <a:path h="1895092" w="2262797">
                <a:moveTo>
                  <a:pt x="0" y="0"/>
                </a:moveTo>
                <a:lnTo>
                  <a:pt x="2262796" y="0"/>
                </a:lnTo>
                <a:lnTo>
                  <a:pt x="2262796" y="1895092"/>
                </a:lnTo>
                <a:lnTo>
                  <a:pt x="0" y="189509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1164842">
            <a:off x="14885758" y="5093823"/>
            <a:ext cx="1411125" cy="1601277"/>
          </a:xfrm>
          <a:custGeom>
            <a:avLst/>
            <a:gdLst/>
            <a:ahLst/>
            <a:cxnLst/>
            <a:rect r="r" b="b" t="t" l="l"/>
            <a:pathLst>
              <a:path h="1601277" w="1411125">
                <a:moveTo>
                  <a:pt x="0" y="0"/>
                </a:moveTo>
                <a:lnTo>
                  <a:pt x="1411125" y="0"/>
                </a:lnTo>
                <a:lnTo>
                  <a:pt x="1411125" y="1601276"/>
                </a:lnTo>
                <a:lnTo>
                  <a:pt x="0" y="160127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614139" y="3137341"/>
            <a:ext cx="721041" cy="770137"/>
          </a:xfrm>
          <a:custGeom>
            <a:avLst/>
            <a:gdLst/>
            <a:ahLst/>
            <a:cxnLst/>
            <a:rect r="r" b="b" t="t" l="l"/>
            <a:pathLst>
              <a:path h="770137" w="721041">
                <a:moveTo>
                  <a:pt x="0" y="0"/>
                </a:moveTo>
                <a:lnTo>
                  <a:pt x="721040" y="0"/>
                </a:lnTo>
                <a:lnTo>
                  <a:pt x="721040" y="770137"/>
                </a:lnTo>
                <a:lnTo>
                  <a:pt x="0" y="770137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3903467" y="9513839"/>
            <a:ext cx="6446746" cy="249811"/>
          </a:xfrm>
          <a:custGeom>
            <a:avLst/>
            <a:gdLst/>
            <a:ahLst/>
            <a:cxnLst/>
            <a:rect r="r" b="b" t="t" l="l"/>
            <a:pathLst>
              <a:path h="249811" w="6446746">
                <a:moveTo>
                  <a:pt x="0" y="0"/>
                </a:moveTo>
                <a:lnTo>
                  <a:pt x="6446747" y="0"/>
                </a:lnTo>
                <a:lnTo>
                  <a:pt x="6446747" y="249811"/>
                </a:lnTo>
                <a:lnTo>
                  <a:pt x="0" y="24981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3090421" y="-363840"/>
            <a:ext cx="4597542" cy="4114800"/>
          </a:xfrm>
          <a:custGeom>
            <a:avLst/>
            <a:gdLst/>
            <a:ahLst/>
            <a:cxnLst/>
            <a:rect r="r" b="b" t="t" l="l"/>
            <a:pathLst>
              <a:path h="4114800" w="4597542">
                <a:moveTo>
                  <a:pt x="0" y="0"/>
                </a:moveTo>
                <a:lnTo>
                  <a:pt x="4597542" y="0"/>
                </a:lnTo>
                <a:lnTo>
                  <a:pt x="4597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4283164" y="1060889"/>
            <a:ext cx="9528177" cy="2076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Copywriting:</a:t>
            </a:r>
          </a:p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Escribiendo para el éxito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8554603" y="-9816198"/>
            <a:ext cx="1704072" cy="19515490"/>
            <a:chOff x="0" y="0"/>
            <a:chExt cx="448809" cy="51398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8809" cy="5139882"/>
            </a:xfrm>
            <a:custGeom>
              <a:avLst/>
              <a:gdLst/>
              <a:ahLst/>
              <a:cxnLst/>
              <a:rect r="r" b="b" t="t" l="l"/>
              <a:pathLst>
                <a:path h="5139882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8809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0531" y="4414795"/>
            <a:ext cx="8605308" cy="347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80"/>
              </a:lnSpc>
            </a:pPr>
            <a:r>
              <a:rPr lang="en-US" sz="69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¿Por qué es importante EN  el marketing digital?</a:t>
            </a:r>
          </a:p>
          <a:p>
            <a:pPr algn="l">
              <a:lnSpc>
                <a:spcPts val="10800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600073" y="6628675"/>
            <a:ext cx="7331969" cy="348609"/>
          </a:xfrm>
          <a:custGeom>
            <a:avLst/>
            <a:gdLst/>
            <a:ahLst/>
            <a:cxnLst/>
            <a:rect r="r" b="b" t="t" l="l"/>
            <a:pathLst>
              <a:path h="348609" w="7331969">
                <a:moveTo>
                  <a:pt x="0" y="0"/>
                </a:moveTo>
                <a:lnTo>
                  <a:pt x="7331969" y="0"/>
                </a:lnTo>
                <a:lnTo>
                  <a:pt x="7331969" y="348610"/>
                </a:lnTo>
                <a:lnTo>
                  <a:pt x="0" y="348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5238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603266" y="1345977"/>
            <a:ext cx="4092834" cy="3888192"/>
          </a:xfrm>
          <a:custGeom>
            <a:avLst/>
            <a:gdLst/>
            <a:ahLst/>
            <a:cxnLst/>
            <a:rect r="r" b="b" t="t" l="l"/>
            <a:pathLst>
              <a:path h="3888192" w="4092834">
                <a:moveTo>
                  <a:pt x="0" y="0"/>
                </a:moveTo>
                <a:lnTo>
                  <a:pt x="4092834" y="0"/>
                </a:lnTo>
                <a:lnTo>
                  <a:pt x="4092834" y="3888193"/>
                </a:lnTo>
                <a:lnTo>
                  <a:pt x="0" y="3888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10559" y="1638993"/>
            <a:ext cx="2958387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1"/>
              </a:lnSpc>
            </a:pPr>
            <a:r>
              <a:rPr lang="en-US" sz="3051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Conecta con tu audiencia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2161597">
            <a:off x="6690525" y="956058"/>
            <a:ext cx="1416796" cy="1384918"/>
          </a:xfrm>
          <a:custGeom>
            <a:avLst/>
            <a:gdLst/>
            <a:ahLst/>
            <a:cxnLst/>
            <a:rect r="r" b="b" t="t" l="l"/>
            <a:pathLst>
              <a:path h="1384918" w="1416796">
                <a:moveTo>
                  <a:pt x="1416796" y="0"/>
                </a:moveTo>
                <a:lnTo>
                  <a:pt x="0" y="0"/>
                </a:lnTo>
                <a:lnTo>
                  <a:pt x="0" y="1384919"/>
                </a:lnTo>
                <a:lnTo>
                  <a:pt x="1416796" y="1384919"/>
                </a:lnTo>
                <a:lnTo>
                  <a:pt x="141679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7012878" y="1345977"/>
            <a:ext cx="772090" cy="693916"/>
          </a:xfrm>
          <a:custGeom>
            <a:avLst/>
            <a:gdLst/>
            <a:ahLst/>
            <a:cxnLst/>
            <a:rect r="r" b="b" t="t" l="l"/>
            <a:pathLst>
              <a:path h="693916" w="772090">
                <a:moveTo>
                  <a:pt x="0" y="0"/>
                </a:moveTo>
                <a:lnTo>
                  <a:pt x="772090" y="0"/>
                </a:lnTo>
                <a:lnTo>
                  <a:pt x="772090" y="693917"/>
                </a:lnTo>
                <a:lnTo>
                  <a:pt x="0" y="6939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036016" y="1392916"/>
            <a:ext cx="4072393" cy="3868774"/>
          </a:xfrm>
          <a:custGeom>
            <a:avLst/>
            <a:gdLst/>
            <a:ahLst/>
            <a:cxnLst/>
            <a:rect r="r" b="b" t="t" l="l"/>
            <a:pathLst>
              <a:path h="3868774" w="4072393">
                <a:moveTo>
                  <a:pt x="0" y="0"/>
                </a:moveTo>
                <a:lnTo>
                  <a:pt x="4072393" y="0"/>
                </a:lnTo>
                <a:lnTo>
                  <a:pt x="4072393" y="3868773"/>
                </a:lnTo>
                <a:lnTo>
                  <a:pt x="0" y="38687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4705750" y="1801769"/>
            <a:ext cx="2958387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59"/>
              </a:lnSpc>
            </a:pPr>
            <a:r>
              <a:rPr lang="en-US" sz="3049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Genera ventas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9603266" y="5519920"/>
            <a:ext cx="4092834" cy="3888192"/>
          </a:xfrm>
          <a:custGeom>
            <a:avLst/>
            <a:gdLst/>
            <a:ahLst/>
            <a:cxnLst/>
            <a:rect r="r" b="b" t="t" l="l"/>
            <a:pathLst>
              <a:path h="3888192" w="4092834">
                <a:moveTo>
                  <a:pt x="0" y="0"/>
                </a:moveTo>
                <a:lnTo>
                  <a:pt x="4092834" y="0"/>
                </a:lnTo>
                <a:lnTo>
                  <a:pt x="4092834" y="3888192"/>
                </a:lnTo>
                <a:lnTo>
                  <a:pt x="0" y="38881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101732" y="5844330"/>
            <a:ext cx="2958387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59"/>
              </a:lnSpc>
            </a:pPr>
            <a:r>
              <a:rPr lang="en-US" sz="3049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Posiciona tu marca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1582652">
            <a:off x="1695439" y="7975569"/>
            <a:ext cx="4385401" cy="4029087"/>
          </a:xfrm>
          <a:custGeom>
            <a:avLst/>
            <a:gdLst/>
            <a:ahLst/>
            <a:cxnLst/>
            <a:rect r="r" b="b" t="t" l="l"/>
            <a:pathLst>
              <a:path h="4029087" w="4385401">
                <a:moveTo>
                  <a:pt x="0" y="0"/>
                </a:moveTo>
                <a:lnTo>
                  <a:pt x="4385401" y="0"/>
                </a:lnTo>
                <a:lnTo>
                  <a:pt x="4385401" y="4029088"/>
                </a:lnTo>
                <a:lnTo>
                  <a:pt x="0" y="40290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036016" y="5519920"/>
            <a:ext cx="4013387" cy="3812718"/>
          </a:xfrm>
          <a:custGeom>
            <a:avLst/>
            <a:gdLst/>
            <a:ahLst/>
            <a:cxnLst/>
            <a:rect r="r" b="b" t="t" l="l"/>
            <a:pathLst>
              <a:path h="3812718" w="4013387">
                <a:moveTo>
                  <a:pt x="0" y="0"/>
                </a:moveTo>
                <a:lnTo>
                  <a:pt x="4013388" y="0"/>
                </a:lnTo>
                <a:lnTo>
                  <a:pt x="4013388" y="3812718"/>
                </a:lnTo>
                <a:lnTo>
                  <a:pt x="0" y="3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4400534" y="5844330"/>
            <a:ext cx="3434492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59"/>
              </a:lnSpc>
            </a:pPr>
            <a:r>
              <a:rPr lang="en-US" sz="3049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Diferencia tu negocio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5400000">
            <a:off x="7745856" y="8329330"/>
            <a:ext cx="1739040" cy="1582526"/>
          </a:xfrm>
          <a:custGeom>
            <a:avLst/>
            <a:gdLst/>
            <a:ahLst/>
            <a:cxnLst/>
            <a:rect r="r" b="b" t="t" l="l"/>
            <a:pathLst>
              <a:path h="1582526" w="1739040">
                <a:moveTo>
                  <a:pt x="0" y="0"/>
                </a:moveTo>
                <a:lnTo>
                  <a:pt x="1739040" y="0"/>
                </a:lnTo>
                <a:lnTo>
                  <a:pt x="1739040" y="1582526"/>
                </a:lnTo>
                <a:lnTo>
                  <a:pt x="0" y="15825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-5400000">
            <a:off x="7792519" y="720917"/>
            <a:ext cx="1475472" cy="19515490"/>
            <a:chOff x="0" y="0"/>
            <a:chExt cx="388602" cy="513988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88602" cy="5139882"/>
            </a:xfrm>
            <a:custGeom>
              <a:avLst/>
              <a:gdLst/>
              <a:ahLst/>
              <a:cxnLst/>
              <a:rect r="r" b="b" t="t" l="l"/>
              <a:pathLst>
                <a:path h="5139882" w="388602">
                  <a:moveTo>
                    <a:pt x="0" y="0"/>
                  </a:moveTo>
                  <a:lnTo>
                    <a:pt x="388602" y="0"/>
                  </a:lnTo>
                  <a:lnTo>
                    <a:pt x="388602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88602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2258699">
            <a:off x="-325810" y="7571663"/>
            <a:ext cx="1148996" cy="1227232"/>
          </a:xfrm>
          <a:custGeom>
            <a:avLst/>
            <a:gdLst/>
            <a:ahLst/>
            <a:cxnLst/>
            <a:rect r="r" b="b" t="t" l="l"/>
            <a:pathLst>
              <a:path h="1227232" w="1148996">
                <a:moveTo>
                  <a:pt x="0" y="0"/>
                </a:moveTo>
                <a:lnTo>
                  <a:pt x="1148996" y="0"/>
                </a:lnTo>
                <a:lnTo>
                  <a:pt x="1148996" y="1227232"/>
                </a:lnTo>
                <a:lnTo>
                  <a:pt x="0" y="12272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3" id="23"/>
          <p:cNvSpPr/>
          <p:nvPr/>
        </p:nvSpPr>
        <p:spPr>
          <a:xfrm flipH="false" flipV="false" rot="-6735559">
            <a:off x="-1830348" y="1279254"/>
            <a:ext cx="3660695" cy="2104900"/>
          </a:xfrm>
          <a:custGeom>
            <a:avLst/>
            <a:gdLst/>
            <a:ahLst/>
            <a:cxnLst/>
            <a:rect r="r" b="b" t="t" l="l"/>
            <a:pathLst>
              <a:path h="2104900" w="3660695">
                <a:moveTo>
                  <a:pt x="0" y="0"/>
                </a:moveTo>
                <a:lnTo>
                  <a:pt x="3660696" y="0"/>
                </a:lnTo>
                <a:lnTo>
                  <a:pt x="3660696" y="2104900"/>
                </a:lnTo>
                <a:lnTo>
                  <a:pt x="0" y="21049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8938903">
            <a:off x="3976300" y="1136365"/>
            <a:ext cx="1739040" cy="1582526"/>
          </a:xfrm>
          <a:custGeom>
            <a:avLst/>
            <a:gdLst/>
            <a:ahLst/>
            <a:cxnLst/>
            <a:rect r="r" b="b" t="t" l="l"/>
            <a:pathLst>
              <a:path h="1582526" w="1739040">
                <a:moveTo>
                  <a:pt x="0" y="0"/>
                </a:moveTo>
                <a:lnTo>
                  <a:pt x="1739040" y="0"/>
                </a:lnTo>
                <a:lnTo>
                  <a:pt x="1739040" y="1582526"/>
                </a:lnTo>
                <a:lnTo>
                  <a:pt x="0" y="158252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9916508" y="2640465"/>
            <a:ext cx="3546490" cy="188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9"/>
              </a:lnSpc>
            </a:pPr>
            <a:r>
              <a:rPr lang="en-US" sz="27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Crear mensajes que resuenen con tus clientes potenciales, invitándolos a interactuar contigo.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590805" y="2878590"/>
            <a:ext cx="3188277" cy="1413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9"/>
              </a:lnSpc>
            </a:pPr>
            <a:r>
              <a:rPr lang="en-US" sz="27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Convertir visitas en clientes, aumentando tus ingresos.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930844" y="6614489"/>
            <a:ext cx="3595628" cy="2366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9"/>
              </a:lnSpc>
            </a:pPr>
            <a:r>
              <a:rPr lang="en-US" sz="27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Construir una identidad de marca sólida y memorable, creando una conexión emocional con el público.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269391" y="6528764"/>
            <a:ext cx="3565635" cy="2366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9"/>
              </a:lnSpc>
            </a:pPr>
            <a:r>
              <a:rPr lang="en-US" sz="27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Destacar entre la competencia al comunicar de manera efectiva los beneficios de tus productos o servicios.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9930844" y="6396325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4" y="0"/>
                </a:lnTo>
                <a:lnTo>
                  <a:pt x="3300164" y="170539"/>
                </a:lnTo>
                <a:lnTo>
                  <a:pt x="0" y="17053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-132216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0039670" y="2593295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5" y="0"/>
                </a:lnTo>
                <a:lnTo>
                  <a:pt x="3300165" y="170539"/>
                </a:lnTo>
                <a:lnTo>
                  <a:pt x="0" y="170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32216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4036016" y="6311055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5" y="0"/>
                </a:lnTo>
                <a:lnTo>
                  <a:pt x="3300165" y="170540"/>
                </a:lnTo>
                <a:lnTo>
                  <a:pt x="0" y="17054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-132216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7702456" y="9904843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4" y="0"/>
                </a:lnTo>
                <a:lnTo>
                  <a:pt x="3300164" y="170539"/>
                </a:lnTo>
                <a:lnTo>
                  <a:pt x="0" y="170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32216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4534861" y="2331704"/>
            <a:ext cx="3300165" cy="170539"/>
          </a:xfrm>
          <a:custGeom>
            <a:avLst/>
            <a:gdLst/>
            <a:ahLst/>
            <a:cxnLst/>
            <a:rect r="r" b="b" t="t" l="l"/>
            <a:pathLst>
              <a:path h="170539" w="3300165">
                <a:moveTo>
                  <a:pt x="0" y="0"/>
                </a:moveTo>
                <a:lnTo>
                  <a:pt x="3300165" y="0"/>
                </a:lnTo>
                <a:lnTo>
                  <a:pt x="3300165" y="170540"/>
                </a:lnTo>
                <a:lnTo>
                  <a:pt x="0" y="17054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-132216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519659">
            <a:off x="-1646512" y="5842"/>
            <a:ext cx="4343265" cy="2497377"/>
          </a:xfrm>
          <a:custGeom>
            <a:avLst/>
            <a:gdLst/>
            <a:ahLst/>
            <a:cxnLst/>
            <a:rect r="r" b="b" t="t" l="l"/>
            <a:pathLst>
              <a:path h="2497377" w="4343265">
                <a:moveTo>
                  <a:pt x="0" y="0"/>
                </a:moveTo>
                <a:lnTo>
                  <a:pt x="4343265" y="0"/>
                </a:lnTo>
                <a:lnTo>
                  <a:pt x="4343265" y="2497378"/>
                </a:lnTo>
                <a:lnTo>
                  <a:pt x="0" y="2497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281243">
            <a:off x="15801038" y="-1302613"/>
            <a:ext cx="4226303" cy="4014988"/>
          </a:xfrm>
          <a:custGeom>
            <a:avLst/>
            <a:gdLst/>
            <a:ahLst/>
            <a:cxnLst/>
            <a:rect r="r" b="b" t="t" l="l"/>
            <a:pathLst>
              <a:path h="4014988" w="4226303">
                <a:moveTo>
                  <a:pt x="0" y="0"/>
                </a:moveTo>
                <a:lnTo>
                  <a:pt x="4226303" y="0"/>
                </a:lnTo>
                <a:lnTo>
                  <a:pt x="4226303" y="4014988"/>
                </a:lnTo>
                <a:lnTo>
                  <a:pt x="0" y="4014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276794" y="8607153"/>
            <a:ext cx="5959982" cy="2853342"/>
          </a:xfrm>
          <a:custGeom>
            <a:avLst/>
            <a:gdLst/>
            <a:ahLst/>
            <a:cxnLst/>
            <a:rect r="r" b="b" t="t" l="l"/>
            <a:pathLst>
              <a:path h="2853342" w="5959982">
                <a:moveTo>
                  <a:pt x="0" y="0"/>
                </a:moveTo>
                <a:lnTo>
                  <a:pt x="5959982" y="0"/>
                </a:lnTo>
                <a:lnTo>
                  <a:pt x="5959982" y="2853341"/>
                </a:lnTo>
                <a:lnTo>
                  <a:pt x="0" y="28533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5400000">
            <a:off x="8203452" y="-1498348"/>
            <a:ext cx="2458095" cy="13743771"/>
            <a:chOff x="0" y="0"/>
            <a:chExt cx="3277459" cy="18325028"/>
          </a:xfrm>
        </p:grpSpPr>
        <p:sp>
          <p:nvSpPr>
            <p:cNvPr name="Freeform 6" id="6"/>
            <p:cNvSpPr/>
            <p:nvPr/>
          </p:nvSpPr>
          <p:spPr>
            <a:xfrm flipH="true" flipV="true" rot="-5328457">
              <a:off x="-1674852" y="1848726"/>
              <a:ext cx="6627162" cy="2990507"/>
            </a:xfrm>
            <a:custGeom>
              <a:avLst/>
              <a:gdLst/>
              <a:ahLst/>
              <a:cxnLst/>
              <a:rect r="r" b="b" t="t" l="l"/>
              <a:pathLst>
                <a:path h="2990507" w="6627162">
                  <a:moveTo>
                    <a:pt x="6627163" y="2990507"/>
                  </a:moveTo>
                  <a:lnTo>
                    <a:pt x="0" y="2990507"/>
                  </a:lnTo>
                  <a:lnTo>
                    <a:pt x="0" y="0"/>
                  </a:lnTo>
                  <a:lnTo>
                    <a:pt x="6627163" y="0"/>
                  </a:lnTo>
                  <a:lnTo>
                    <a:pt x="6627163" y="2990507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true" rot="-5562129">
              <a:off x="-1439887" y="7883669"/>
              <a:ext cx="6157233" cy="2990507"/>
            </a:xfrm>
            <a:custGeom>
              <a:avLst/>
              <a:gdLst/>
              <a:ahLst/>
              <a:cxnLst/>
              <a:rect r="r" b="b" t="t" l="l"/>
              <a:pathLst>
                <a:path h="2990507" w="6157233">
                  <a:moveTo>
                    <a:pt x="0" y="2990507"/>
                  </a:moveTo>
                  <a:lnTo>
                    <a:pt x="6157233" y="2990507"/>
                  </a:lnTo>
                  <a:lnTo>
                    <a:pt x="6157233" y="0"/>
                  </a:lnTo>
                  <a:lnTo>
                    <a:pt x="0" y="0"/>
                  </a:lnTo>
                  <a:lnTo>
                    <a:pt x="0" y="2990507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-7632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true" rot="-5562129">
              <a:off x="-1439887" y="13684088"/>
              <a:ext cx="6157233" cy="2990507"/>
            </a:xfrm>
            <a:custGeom>
              <a:avLst/>
              <a:gdLst/>
              <a:ahLst/>
              <a:cxnLst/>
              <a:rect r="r" b="b" t="t" l="l"/>
              <a:pathLst>
                <a:path h="2990507" w="6157233">
                  <a:moveTo>
                    <a:pt x="0" y="2990507"/>
                  </a:moveTo>
                  <a:lnTo>
                    <a:pt x="6157233" y="2990507"/>
                  </a:lnTo>
                  <a:lnTo>
                    <a:pt x="6157233" y="0"/>
                  </a:lnTo>
                  <a:lnTo>
                    <a:pt x="0" y="0"/>
                  </a:lnTo>
                  <a:lnTo>
                    <a:pt x="0" y="2990507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-7632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781605" y="6598689"/>
            <a:ext cx="2024791" cy="827633"/>
          </a:xfrm>
          <a:custGeom>
            <a:avLst/>
            <a:gdLst/>
            <a:ahLst/>
            <a:cxnLst/>
            <a:rect r="r" b="b" t="t" l="l"/>
            <a:pathLst>
              <a:path h="827633" w="2024791">
                <a:moveTo>
                  <a:pt x="0" y="0"/>
                </a:moveTo>
                <a:lnTo>
                  <a:pt x="2024790" y="0"/>
                </a:lnTo>
                <a:lnTo>
                  <a:pt x="2024790" y="827634"/>
                </a:lnTo>
                <a:lnTo>
                  <a:pt x="0" y="8276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755084" y="6471618"/>
            <a:ext cx="2024791" cy="827633"/>
          </a:xfrm>
          <a:custGeom>
            <a:avLst/>
            <a:gdLst/>
            <a:ahLst/>
            <a:cxnLst/>
            <a:rect r="r" b="b" t="t" l="l"/>
            <a:pathLst>
              <a:path h="827633" w="2024791">
                <a:moveTo>
                  <a:pt x="0" y="0"/>
                </a:moveTo>
                <a:lnTo>
                  <a:pt x="2024791" y="0"/>
                </a:lnTo>
                <a:lnTo>
                  <a:pt x="2024791" y="827633"/>
                </a:lnTo>
                <a:lnTo>
                  <a:pt x="0" y="8276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707911" y="6598689"/>
            <a:ext cx="2024791" cy="827633"/>
          </a:xfrm>
          <a:custGeom>
            <a:avLst/>
            <a:gdLst/>
            <a:ahLst/>
            <a:cxnLst/>
            <a:rect r="r" b="b" t="t" l="l"/>
            <a:pathLst>
              <a:path h="827633" w="2024791">
                <a:moveTo>
                  <a:pt x="0" y="0"/>
                </a:moveTo>
                <a:lnTo>
                  <a:pt x="2024790" y="0"/>
                </a:lnTo>
                <a:lnTo>
                  <a:pt x="2024790" y="827634"/>
                </a:lnTo>
                <a:lnTo>
                  <a:pt x="0" y="8276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339245" y="6580618"/>
            <a:ext cx="2024791" cy="827633"/>
          </a:xfrm>
          <a:custGeom>
            <a:avLst/>
            <a:gdLst/>
            <a:ahLst/>
            <a:cxnLst/>
            <a:rect r="r" b="b" t="t" l="l"/>
            <a:pathLst>
              <a:path h="827633" w="2024791">
                <a:moveTo>
                  <a:pt x="0" y="0"/>
                </a:moveTo>
                <a:lnTo>
                  <a:pt x="2024790" y="0"/>
                </a:lnTo>
                <a:lnTo>
                  <a:pt x="2024790" y="827633"/>
                </a:lnTo>
                <a:lnTo>
                  <a:pt x="0" y="8276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462954" y="2331093"/>
            <a:ext cx="1634131" cy="667951"/>
          </a:xfrm>
          <a:custGeom>
            <a:avLst/>
            <a:gdLst/>
            <a:ahLst/>
            <a:cxnLst/>
            <a:rect r="r" b="b" t="t" l="l"/>
            <a:pathLst>
              <a:path h="667951" w="1634131">
                <a:moveTo>
                  <a:pt x="0" y="0"/>
                </a:moveTo>
                <a:lnTo>
                  <a:pt x="1634131" y="0"/>
                </a:lnTo>
                <a:lnTo>
                  <a:pt x="1634131" y="667951"/>
                </a:lnTo>
                <a:lnTo>
                  <a:pt x="0" y="6679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556425" y="2208217"/>
            <a:ext cx="1793459" cy="733077"/>
          </a:xfrm>
          <a:custGeom>
            <a:avLst/>
            <a:gdLst/>
            <a:ahLst/>
            <a:cxnLst/>
            <a:rect r="r" b="b" t="t" l="l"/>
            <a:pathLst>
              <a:path h="733077" w="1793459">
                <a:moveTo>
                  <a:pt x="0" y="0"/>
                </a:moveTo>
                <a:lnTo>
                  <a:pt x="1793460" y="0"/>
                </a:lnTo>
                <a:lnTo>
                  <a:pt x="1793460" y="733076"/>
                </a:lnTo>
                <a:lnTo>
                  <a:pt x="0" y="7330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364035" y="2331093"/>
            <a:ext cx="1766910" cy="722224"/>
          </a:xfrm>
          <a:custGeom>
            <a:avLst/>
            <a:gdLst/>
            <a:ahLst/>
            <a:cxnLst/>
            <a:rect r="r" b="b" t="t" l="l"/>
            <a:pathLst>
              <a:path h="722224" w="1766910">
                <a:moveTo>
                  <a:pt x="0" y="0"/>
                </a:moveTo>
                <a:lnTo>
                  <a:pt x="1766910" y="0"/>
                </a:lnTo>
                <a:lnTo>
                  <a:pt x="1766910" y="722224"/>
                </a:lnTo>
                <a:lnTo>
                  <a:pt x="0" y="7222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6" id="16"/>
          <p:cNvSpPr txBox="true"/>
          <p:nvPr/>
        </p:nvSpPr>
        <p:spPr>
          <a:xfrm rot="0">
            <a:off x="2025183" y="6826251"/>
            <a:ext cx="1509029" cy="563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9"/>
              </a:lnSpc>
            </a:pPr>
            <a:r>
              <a:rPr lang="en-US" sz="3666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4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012965" y="6631495"/>
            <a:ext cx="1509029" cy="563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9"/>
              </a:lnSpc>
            </a:pPr>
            <a:r>
              <a:rPr lang="en-US" sz="3666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7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996997" y="6726114"/>
            <a:ext cx="1509029" cy="563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9"/>
              </a:lnSpc>
            </a:pPr>
            <a:r>
              <a:rPr lang="en-US" sz="3666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6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622975" y="6726114"/>
            <a:ext cx="1509029" cy="563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9"/>
              </a:lnSpc>
            </a:pPr>
            <a:r>
              <a:rPr lang="en-US" sz="3666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698640" y="2321568"/>
            <a:ext cx="1509029" cy="563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9"/>
              </a:lnSpc>
            </a:pPr>
            <a:r>
              <a:rPr lang="en-US" sz="3666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492976" y="2426681"/>
            <a:ext cx="1509029" cy="563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9"/>
              </a:lnSpc>
            </a:pPr>
            <a:r>
              <a:rPr lang="en-US" sz="3666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617050" y="7558145"/>
            <a:ext cx="2353900" cy="926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4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Investiga de manera minuciosa.</a:t>
            </a:r>
          </a:p>
          <a:p>
            <a:pPr algn="ctr" marL="0" indent="0" lvl="0">
              <a:lnSpc>
                <a:spcPts val="1583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4618841" y="7558145"/>
            <a:ext cx="2533668" cy="730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4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Crea estrategias y plan de contenidos.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314863" y="7684476"/>
            <a:ext cx="2873297" cy="109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4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Es capaz de contar una historia y generar emociones.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763326" y="7503501"/>
            <a:ext cx="3228274" cy="145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4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Adapta el mensaje según el tipo de audiencia, plataforma, contexto y circunstancia.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415372" y="3068966"/>
            <a:ext cx="3952191" cy="1424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4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Redacta, edita y corrige textos a nivel de ortografía, gramática, tono y estilo.</a:t>
            </a:r>
          </a:p>
          <a:p>
            <a:pPr algn="ctr" marL="0" indent="0" lvl="0">
              <a:lnSpc>
                <a:spcPts val="2645"/>
              </a:lnSpc>
              <a:spcBef>
                <a:spcPct val="0"/>
              </a:spcBef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11343345" y="3036268"/>
            <a:ext cx="4219620" cy="145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4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Encuentra las palabras adecuadas y el concepto correcto para comunicarse de manera clara.</a:t>
            </a:r>
          </a:p>
          <a:p>
            <a:pPr algn="ctr" marL="0" indent="0" lvl="0">
              <a:lnSpc>
                <a:spcPts val="2874"/>
              </a:lnSpc>
              <a:spcBef>
                <a:spcPct val="0"/>
              </a:spcBef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7814367" y="3068966"/>
            <a:ext cx="2817888" cy="109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4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Traduce las ideas creativas en mensajes contundentes.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602904" y="345653"/>
            <a:ext cx="13164576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Funciones de un copywriter</a:t>
            </a:r>
            <a:r>
              <a:rPr lang="en-US" sz="9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 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5478015" y="1591722"/>
            <a:ext cx="7331969" cy="348609"/>
          </a:xfrm>
          <a:custGeom>
            <a:avLst/>
            <a:gdLst/>
            <a:ahLst/>
            <a:cxnLst/>
            <a:rect r="r" b="b" t="t" l="l"/>
            <a:pathLst>
              <a:path h="348609" w="7331969">
                <a:moveTo>
                  <a:pt x="0" y="0"/>
                </a:moveTo>
                <a:lnTo>
                  <a:pt x="7331970" y="0"/>
                </a:lnTo>
                <a:lnTo>
                  <a:pt x="7331970" y="348609"/>
                </a:lnTo>
                <a:lnTo>
                  <a:pt x="0" y="3486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-152384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-379729" y="9405779"/>
            <a:ext cx="19352259" cy="4354013"/>
            <a:chOff x="0" y="0"/>
            <a:chExt cx="5096891" cy="1146736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096891" cy="1146736"/>
            </a:xfrm>
            <a:custGeom>
              <a:avLst/>
              <a:gdLst/>
              <a:ahLst/>
              <a:cxnLst/>
              <a:rect r="r" b="b" t="t" l="l"/>
              <a:pathLst>
                <a:path h="1146736" w="5096891">
                  <a:moveTo>
                    <a:pt x="0" y="0"/>
                  </a:moveTo>
                  <a:lnTo>
                    <a:pt x="5096891" y="0"/>
                  </a:lnTo>
                  <a:lnTo>
                    <a:pt x="5096891" y="1146736"/>
                  </a:lnTo>
                  <a:lnTo>
                    <a:pt x="0" y="1146736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5096891" cy="1184836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70391">
            <a:off x="3044517" y="9783602"/>
            <a:ext cx="8031739" cy="356026"/>
          </a:xfrm>
          <a:custGeom>
            <a:avLst/>
            <a:gdLst/>
            <a:ahLst/>
            <a:cxnLst/>
            <a:rect r="r" b="b" t="t" l="l"/>
            <a:pathLst>
              <a:path h="356026" w="8031739">
                <a:moveTo>
                  <a:pt x="0" y="0"/>
                </a:moveTo>
                <a:lnTo>
                  <a:pt x="8031739" y="0"/>
                </a:lnTo>
                <a:lnTo>
                  <a:pt x="8031739" y="356026"/>
                </a:lnTo>
                <a:lnTo>
                  <a:pt x="0" y="3560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-179947" r="-8036" b="-317175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70391">
            <a:off x="766631" y="9654632"/>
            <a:ext cx="2517103" cy="613427"/>
          </a:xfrm>
          <a:custGeom>
            <a:avLst/>
            <a:gdLst/>
            <a:ahLst/>
            <a:cxnLst/>
            <a:rect r="r" b="b" t="t" l="l"/>
            <a:pathLst>
              <a:path h="613427" w="2517103">
                <a:moveTo>
                  <a:pt x="0" y="0"/>
                </a:moveTo>
                <a:lnTo>
                  <a:pt x="2517103" y="0"/>
                </a:lnTo>
                <a:lnTo>
                  <a:pt x="2517103" y="613427"/>
                </a:lnTo>
                <a:lnTo>
                  <a:pt x="0" y="6134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-91374" r="-244729" b="-155189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70391">
            <a:off x="10831849" y="9654902"/>
            <a:ext cx="2517103" cy="613427"/>
          </a:xfrm>
          <a:custGeom>
            <a:avLst/>
            <a:gdLst/>
            <a:ahLst/>
            <a:cxnLst/>
            <a:rect r="r" b="b" t="t" l="l"/>
            <a:pathLst>
              <a:path h="613427" w="2517103">
                <a:moveTo>
                  <a:pt x="0" y="0"/>
                </a:moveTo>
                <a:lnTo>
                  <a:pt x="2517102" y="0"/>
                </a:lnTo>
                <a:lnTo>
                  <a:pt x="2517102" y="613427"/>
                </a:lnTo>
                <a:lnTo>
                  <a:pt x="0" y="6134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-91374" r="-244729" b="-155189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70391">
            <a:off x="13141936" y="9748075"/>
            <a:ext cx="4561802" cy="400990"/>
          </a:xfrm>
          <a:custGeom>
            <a:avLst/>
            <a:gdLst/>
            <a:ahLst/>
            <a:cxnLst/>
            <a:rect r="r" b="b" t="t" l="l"/>
            <a:pathLst>
              <a:path h="400990" w="4561802">
                <a:moveTo>
                  <a:pt x="0" y="0"/>
                </a:moveTo>
                <a:lnTo>
                  <a:pt x="4561802" y="0"/>
                </a:lnTo>
                <a:lnTo>
                  <a:pt x="4561802" y="400989"/>
                </a:lnTo>
                <a:lnTo>
                  <a:pt x="0" y="4009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-159770" r="-90214" b="-270397"/>
            </a:stretch>
          </a:blipFill>
        </p:spPr>
      </p:sp>
      <p:sp>
        <p:nvSpPr>
          <p:cNvPr name="Freeform 38" id="38"/>
          <p:cNvSpPr/>
          <p:nvPr/>
        </p:nvSpPr>
        <p:spPr>
          <a:xfrm flipH="true" flipV="false" rot="0">
            <a:off x="15562965" y="1215594"/>
            <a:ext cx="1482838" cy="1449474"/>
          </a:xfrm>
          <a:custGeom>
            <a:avLst/>
            <a:gdLst/>
            <a:ahLst/>
            <a:cxnLst/>
            <a:rect r="r" b="b" t="t" l="l"/>
            <a:pathLst>
              <a:path h="1449474" w="1482838">
                <a:moveTo>
                  <a:pt x="1482838" y="0"/>
                </a:moveTo>
                <a:lnTo>
                  <a:pt x="0" y="0"/>
                </a:lnTo>
                <a:lnTo>
                  <a:pt x="0" y="1449474"/>
                </a:lnTo>
                <a:lnTo>
                  <a:pt x="1482838" y="1449474"/>
                </a:lnTo>
                <a:lnTo>
                  <a:pt x="1482838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5885675" y="1566221"/>
            <a:ext cx="837418" cy="810202"/>
          </a:xfrm>
          <a:custGeom>
            <a:avLst/>
            <a:gdLst/>
            <a:ahLst/>
            <a:cxnLst/>
            <a:rect r="r" b="b" t="t" l="l"/>
            <a:pathLst>
              <a:path h="810202" w="837418">
                <a:moveTo>
                  <a:pt x="0" y="0"/>
                </a:moveTo>
                <a:lnTo>
                  <a:pt x="837418" y="0"/>
                </a:lnTo>
                <a:lnTo>
                  <a:pt x="837418" y="810202"/>
                </a:lnTo>
                <a:lnTo>
                  <a:pt x="0" y="81020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5400000">
            <a:off x="16644837" y="7767673"/>
            <a:ext cx="1739040" cy="1582526"/>
          </a:xfrm>
          <a:custGeom>
            <a:avLst/>
            <a:gdLst/>
            <a:ahLst/>
            <a:cxnLst/>
            <a:rect r="r" b="b" t="t" l="l"/>
            <a:pathLst>
              <a:path h="1582526" w="1739040">
                <a:moveTo>
                  <a:pt x="0" y="0"/>
                </a:moveTo>
                <a:lnTo>
                  <a:pt x="1739040" y="0"/>
                </a:lnTo>
                <a:lnTo>
                  <a:pt x="1739040" y="1582526"/>
                </a:lnTo>
                <a:lnTo>
                  <a:pt x="0" y="158252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2258699">
            <a:off x="1450685" y="1438730"/>
            <a:ext cx="1148996" cy="1227232"/>
          </a:xfrm>
          <a:custGeom>
            <a:avLst/>
            <a:gdLst/>
            <a:ahLst/>
            <a:cxnLst/>
            <a:rect r="r" b="b" t="t" l="l"/>
            <a:pathLst>
              <a:path h="1227232" w="1148996">
                <a:moveTo>
                  <a:pt x="0" y="0"/>
                </a:moveTo>
                <a:lnTo>
                  <a:pt x="1148996" y="0"/>
                </a:lnTo>
                <a:lnTo>
                  <a:pt x="1148996" y="1227232"/>
                </a:lnTo>
                <a:lnTo>
                  <a:pt x="0" y="122723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2" id="42"/>
          <p:cNvSpPr txBox="true"/>
          <p:nvPr/>
        </p:nvSpPr>
        <p:spPr>
          <a:xfrm rot="0">
            <a:off x="4331797" y="2379318"/>
            <a:ext cx="2024791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  <a:spcBef>
                <a:spcPct val="0"/>
              </a:spcBef>
            </a:pPr>
            <a:r>
              <a:rPr lang="en-US" sz="3666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1</a:t>
            </a:r>
          </a:p>
        </p:txBody>
      </p:sp>
      <p:sp>
        <p:nvSpPr>
          <p:cNvPr name="Freeform 43" id="43"/>
          <p:cNvSpPr/>
          <p:nvPr/>
        </p:nvSpPr>
        <p:spPr>
          <a:xfrm flipH="false" flipV="false" rot="-4165246">
            <a:off x="5681957" y="8843652"/>
            <a:ext cx="2012136" cy="1831043"/>
          </a:xfrm>
          <a:custGeom>
            <a:avLst/>
            <a:gdLst/>
            <a:ahLst/>
            <a:cxnLst/>
            <a:rect r="r" b="b" t="t" l="l"/>
            <a:pathLst>
              <a:path h="1831043" w="2012136">
                <a:moveTo>
                  <a:pt x="0" y="0"/>
                </a:moveTo>
                <a:lnTo>
                  <a:pt x="2012136" y="0"/>
                </a:lnTo>
                <a:lnTo>
                  <a:pt x="2012136" y="1831044"/>
                </a:lnTo>
                <a:lnTo>
                  <a:pt x="0" y="183104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30727" y="3718488"/>
            <a:ext cx="6017305" cy="2880785"/>
          </a:xfrm>
          <a:custGeom>
            <a:avLst/>
            <a:gdLst/>
            <a:ahLst/>
            <a:cxnLst/>
            <a:rect r="r" b="b" t="t" l="l"/>
            <a:pathLst>
              <a:path h="2880785" w="6017305">
                <a:moveTo>
                  <a:pt x="0" y="0"/>
                </a:moveTo>
                <a:lnTo>
                  <a:pt x="6017305" y="0"/>
                </a:lnTo>
                <a:lnTo>
                  <a:pt x="6017305" y="2880785"/>
                </a:lnTo>
                <a:lnTo>
                  <a:pt x="0" y="28807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687565">
            <a:off x="10986400" y="2838928"/>
            <a:ext cx="1631028" cy="1392490"/>
          </a:xfrm>
          <a:custGeom>
            <a:avLst/>
            <a:gdLst/>
            <a:ahLst/>
            <a:cxnLst/>
            <a:rect r="r" b="b" t="t" l="l"/>
            <a:pathLst>
              <a:path h="1392490" w="1631028">
                <a:moveTo>
                  <a:pt x="0" y="0"/>
                </a:moveTo>
                <a:lnTo>
                  <a:pt x="1631027" y="0"/>
                </a:lnTo>
                <a:lnTo>
                  <a:pt x="1631027" y="1392490"/>
                </a:lnTo>
                <a:lnTo>
                  <a:pt x="0" y="13924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857499">
            <a:off x="12343854" y="4167251"/>
            <a:ext cx="445056" cy="1771369"/>
          </a:xfrm>
          <a:custGeom>
            <a:avLst/>
            <a:gdLst/>
            <a:ahLst/>
            <a:cxnLst/>
            <a:rect r="r" b="b" t="t" l="l"/>
            <a:pathLst>
              <a:path h="1771369" w="445056">
                <a:moveTo>
                  <a:pt x="0" y="0"/>
                </a:moveTo>
                <a:lnTo>
                  <a:pt x="445056" y="0"/>
                </a:lnTo>
                <a:lnTo>
                  <a:pt x="445056" y="1771369"/>
                </a:lnTo>
                <a:lnTo>
                  <a:pt x="0" y="17713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550971">
            <a:off x="6758538" y="2406439"/>
            <a:ext cx="1341156" cy="1389799"/>
          </a:xfrm>
          <a:custGeom>
            <a:avLst/>
            <a:gdLst/>
            <a:ahLst/>
            <a:cxnLst/>
            <a:rect r="r" b="b" t="t" l="l"/>
            <a:pathLst>
              <a:path h="1389799" w="1341156">
                <a:moveTo>
                  <a:pt x="0" y="0"/>
                </a:moveTo>
                <a:lnTo>
                  <a:pt x="1341155" y="0"/>
                </a:lnTo>
                <a:lnTo>
                  <a:pt x="1341155" y="1389799"/>
                </a:lnTo>
                <a:lnTo>
                  <a:pt x="0" y="13897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020511">
            <a:off x="4499496" y="2957163"/>
            <a:ext cx="1983115" cy="1933537"/>
          </a:xfrm>
          <a:custGeom>
            <a:avLst/>
            <a:gdLst/>
            <a:ahLst/>
            <a:cxnLst/>
            <a:rect r="r" b="b" t="t" l="l"/>
            <a:pathLst>
              <a:path h="1933537" w="1983115">
                <a:moveTo>
                  <a:pt x="0" y="0"/>
                </a:moveTo>
                <a:lnTo>
                  <a:pt x="1983115" y="0"/>
                </a:lnTo>
                <a:lnTo>
                  <a:pt x="1983115" y="1933537"/>
                </a:lnTo>
                <a:lnTo>
                  <a:pt x="0" y="19335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4060447">
            <a:off x="5190074" y="4560623"/>
            <a:ext cx="445056" cy="1771369"/>
          </a:xfrm>
          <a:custGeom>
            <a:avLst/>
            <a:gdLst/>
            <a:ahLst/>
            <a:cxnLst/>
            <a:rect r="r" b="b" t="t" l="l"/>
            <a:pathLst>
              <a:path h="1771369" w="445056">
                <a:moveTo>
                  <a:pt x="0" y="0"/>
                </a:moveTo>
                <a:lnTo>
                  <a:pt x="445057" y="0"/>
                </a:lnTo>
                <a:lnTo>
                  <a:pt x="445057" y="1771369"/>
                </a:lnTo>
                <a:lnTo>
                  <a:pt x="0" y="17713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668143" y="2203963"/>
            <a:ext cx="2383468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Tiene buena </a:t>
            </a:r>
          </a:p>
          <a:p>
            <a:pPr algn="ctr" marL="0" indent="0" lvl="0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ortografía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233978">
            <a:off x="2037627" y="3865996"/>
            <a:ext cx="3369675" cy="762389"/>
          </a:xfrm>
          <a:custGeom>
            <a:avLst/>
            <a:gdLst/>
            <a:ahLst/>
            <a:cxnLst/>
            <a:rect r="r" b="b" t="t" l="l"/>
            <a:pathLst>
              <a:path h="762389" w="3369675">
                <a:moveTo>
                  <a:pt x="0" y="0"/>
                </a:moveTo>
                <a:lnTo>
                  <a:pt x="3369675" y="0"/>
                </a:lnTo>
                <a:lnTo>
                  <a:pt x="3369675" y="762389"/>
                </a:lnTo>
                <a:lnTo>
                  <a:pt x="0" y="7623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571006" y="3101338"/>
            <a:ext cx="2309929" cy="277191"/>
          </a:xfrm>
          <a:custGeom>
            <a:avLst/>
            <a:gdLst/>
            <a:ahLst/>
            <a:cxnLst/>
            <a:rect r="r" b="b" t="t" l="l"/>
            <a:pathLst>
              <a:path h="277191" w="2309929">
                <a:moveTo>
                  <a:pt x="0" y="0"/>
                </a:moveTo>
                <a:lnTo>
                  <a:pt x="2309929" y="0"/>
                </a:lnTo>
                <a:lnTo>
                  <a:pt x="2309929" y="277192"/>
                </a:lnTo>
                <a:lnTo>
                  <a:pt x="0" y="2771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133757" y="2929248"/>
            <a:ext cx="3889672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Ejercita </a:t>
            </a:r>
          </a:p>
          <a:p>
            <a:pPr algn="ctr" marL="0" indent="0" lvl="0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la creatividad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94353" y="4066919"/>
            <a:ext cx="3889672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lEE, LEE Y LEE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25970" y="1075353"/>
            <a:ext cx="3889672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pRACTICA</a:t>
            </a:r>
          </a:p>
          <a:p>
            <a:pPr algn="ctr" marL="0" indent="0" lvl="0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LA ESCRITURA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302404" y="4076331"/>
            <a:ext cx="5499510" cy="2278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00"/>
              </a:lnSpc>
            </a:pPr>
            <a:r>
              <a:rPr lang="en-US" sz="87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Un buen copywriter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2752882" y="2297554"/>
            <a:ext cx="2765940" cy="2316475"/>
          </a:xfrm>
          <a:custGeom>
            <a:avLst/>
            <a:gdLst/>
            <a:ahLst/>
            <a:cxnLst/>
            <a:rect r="r" b="b" t="t" l="l"/>
            <a:pathLst>
              <a:path h="2316475" w="2765940">
                <a:moveTo>
                  <a:pt x="0" y="0"/>
                </a:moveTo>
                <a:lnTo>
                  <a:pt x="2765940" y="0"/>
                </a:lnTo>
                <a:lnTo>
                  <a:pt x="2765940" y="2316475"/>
                </a:lnTo>
                <a:lnTo>
                  <a:pt x="0" y="23164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618760">
            <a:off x="897528" y="-125312"/>
            <a:ext cx="3449871" cy="3563788"/>
          </a:xfrm>
          <a:custGeom>
            <a:avLst/>
            <a:gdLst/>
            <a:ahLst/>
            <a:cxnLst/>
            <a:rect r="r" b="b" t="t" l="l"/>
            <a:pathLst>
              <a:path h="3563788" w="3449871">
                <a:moveTo>
                  <a:pt x="0" y="0"/>
                </a:moveTo>
                <a:lnTo>
                  <a:pt x="3449872" y="0"/>
                </a:lnTo>
                <a:lnTo>
                  <a:pt x="3449872" y="3563787"/>
                </a:lnTo>
                <a:lnTo>
                  <a:pt x="0" y="356378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24465" t="-138348" r="-126329" b="-52938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907656">
            <a:off x="1258845" y="327992"/>
            <a:ext cx="2374604" cy="1976858"/>
          </a:xfrm>
          <a:custGeom>
            <a:avLst/>
            <a:gdLst/>
            <a:ahLst/>
            <a:cxnLst/>
            <a:rect r="r" b="b" t="t" l="l"/>
            <a:pathLst>
              <a:path h="1976858" w="2374604">
                <a:moveTo>
                  <a:pt x="0" y="0"/>
                </a:moveTo>
                <a:lnTo>
                  <a:pt x="2374604" y="0"/>
                </a:lnTo>
                <a:lnTo>
                  <a:pt x="2374604" y="1976858"/>
                </a:lnTo>
                <a:lnTo>
                  <a:pt x="0" y="197685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770127">
            <a:off x="2994961" y="7047485"/>
            <a:ext cx="3287135" cy="3020055"/>
          </a:xfrm>
          <a:custGeom>
            <a:avLst/>
            <a:gdLst/>
            <a:ahLst/>
            <a:cxnLst/>
            <a:rect r="r" b="b" t="t" l="l"/>
            <a:pathLst>
              <a:path h="3020055" w="3287135">
                <a:moveTo>
                  <a:pt x="0" y="0"/>
                </a:moveTo>
                <a:lnTo>
                  <a:pt x="3287135" y="0"/>
                </a:lnTo>
                <a:lnTo>
                  <a:pt x="3287135" y="3020055"/>
                </a:lnTo>
                <a:lnTo>
                  <a:pt x="0" y="302005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-405836" y="-300050"/>
            <a:ext cx="1704072" cy="10587050"/>
            <a:chOff x="0" y="0"/>
            <a:chExt cx="448809" cy="278835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48809" cy="2788359"/>
            </a:xfrm>
            <a:custGeom>
              <a:avLst/>
              <a:gdLst/>
              <a:ahLst/>
              <a:cxnLst/>
              <a:rect r="r" b="b" t="t" l="l"/>
              <a:pathLst>
                <a:path h="2788359" w="448809">
                  <a:moveTo>
                    <a:pt x="0" y="0"/>
                  </a:moveTo>
                  <a:lnTo>
                    <a:pt x="448809" y="0"/>
                  </a:lnTo>
                  <a:lnTo>
                    <a:pt x="448809" y="2788359"/>
                  </a:lnTo>
                  <a:lnTo>
                    <a:pt x="0" y="2788359"/>
                  </a:lnTo>
                  <a:close/>
                </a:path>
              </a:pathLst>
            </a:custGeom>
            <a:solidFill>
              <a:srgbClr val="FAD34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48809" cy="2826459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665193" y="0"/>
            <a:ext cx="1027458" cy="10587050"/>
            <a:chOff x="0" y="0"/>
            <a:chExt cx="270606" cy="278835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70606" cy="2788359"/>
            </a:xfrm>
            <a:custGeom>
              <a:avLst/>
              <a:gdLst/>
              <a:ahLst/>
              <a:cxnLst/>
              <a:rect r="r" b="b" t="t" l="l"/>
              <a:pathLst>
                <a:path h="2788359" w="270606">
                  <a:moveTo>
                    <a:pt x="0" y="0"/>
                  </a:moveTo>
                  <a:lnTo>
                    <a:pt x="270606" y="0"/>
                  </a:lnTo>
                  <a:lnTo>
                    <a:pt x="270606" y="2788359"/>
                  </a:lnTo>
                  <a:lnTo>
                    <a:pt x="0" y="2788359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270606" cy="2826459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-5400000">
            <a:off x="-4048586" y="4816891"/>
            <a:ext cx="9501354" cy="653218"/>
          </a:xfrm>
          <a:custGeom>
            <a:avLst/>
            <a:gdLst/>
            <a:ahLst/>
            <a:cxnLst/>
            <a:rect r="r" b="b" t="t" l="l"/>
            <a:pathLst>
              <a:path h="653218" w="9501354">
                <a:moveTo>
                  <a:pt x="0" y="0"/>
                </a:moveTo>
                <a:lnTo>
                  <a:pt x="9501354" y="0"/>
                </a:lnTo>
                <a:lnTo>
                  <a:pt x="9501354" y="653218"/>
                </a:lnTo>
                <a:lnTo>
                  <a:pt x="0" y="65321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1179052" y="7988125"/>
            <a:ext cx="2622118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Analiza la competencia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610950" y="6707335"/>
            <a:ext cx="1838672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Conoce bien su target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435934" y="8039505"/>
            <a:ext cx="3183477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Se mantiene al tanto de las ÚLTIMAS tendencias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-9345292">
            <a:off x="9901005" y="2059032"/>
            <a:ext cx="481349" cy="1915816"/>
          </a:xfrm>
          <a:custGeom>
            <a:avLst/>
            <a:gdLst/>
            <a:ahLst/>
            <a:cxnLst/>
            <a:rect r="r" b="b" t="t" l="l"/>
            <a:pathLst>
              <a:path h="1915816" w="481349">
                <a:moveTo>
                  <a:pt x="0" y="0"/>
                </a:moveTo>
                <a:lnTo>
                  <a:pt x="481349" y="0"/>
                </a:lnTo>
                <a:lnTo>
                  <a:pt x="481349" y="1915816"/>
                </a:lnTo>
                <a:lnTo>
                  <a:pt x="0" y="1915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-1041258">
            <a:off x="11574824" y="5698060"/>
            <a:ext cx="1983115" cy="1933537"/>
          </a:xfrm>
          <a:custGeom>
            <a:avLst/>
            <a:gdLst/>
            <a:ahLst/>
            <a:cxnLst/>
            <a:rect r="r" b="b" t="t" l="l"/>
            <a:pathLst>
              <a:path h="1933537" w="1983115">
                <a:moveTo>
                  <a:pt x="0" y="0"/>
                </a:moveTo>
                <a:lnTo>
                  <a:pt x="1983115" y="0"/>
                </a:lnTo>
                <a:lnTo>
                  <a:pt x="1983115" y="1933537"/>
                </a:lnTo>
                <a:lnTo>
                  <a:pt x="0" y="19335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-1506663">
            <a:off x="11121683" y="6216794"/>
            <a:ext cx="457578" cy="1821207"/>
          </a:xfrm>
          <a:custGeom>
            <a:avLst/>
            <a:gdLst/>
            <a:ahLst/>
            <a:cxnLst/>
            <a:rect r="r" b="b" t="t" l="l"/>
            <a:pathLst>
              <a:path h="1821207" w="457578">
                <a:moveTo>
                  <a:pt x="0" y="0"/>
                </a:moveTo>
                <a:lnTo>
                  <a:pt x="457578" y="0"/>
                </a:lnTo>
                <a:lnTo>
                  <a:pt x="457578" y="1821208"/>
                </a:lnTo>
                <a:lnTo>
                  <a:pt x="0" y="1821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2871838">
            <a:off x="8821994" y="6627878"/>
            <a:ext cx="1413766" cy="1465042"/>
          </a:xfrm>
          <a:custGeom>
            <a:avLst/>
            <a:gdLst/>
            <a:ahLst/>
            <a:cxnLst/>
            <a:rect r="r" b="b" t="t" l="l"/>
            <a:pathLst>
              <a:path h="1465042" w="1413766">
                <a:moveTo>
                  <a:pt x="0" y="0"/>
                </a:moveTo>
                <a:lnTo>
                  <a:pt x="1413766" y="0"/>
                </a:lnTo>
                <a:lnTo>
                  <a:pt x="1413766" y="1465043"/>
                </a:lnTo>
                <a:lnTo>
                  <a:pt x="0" y="1465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3420553" y="6013225"/>
            <a:ext cx="2313993" cy="277679"/>
          </a:xfrm>
          <a:custGeom>
            <a:avLst/>
            <a:gdLst/>
            <a:ahLst/>
            <a:cxnLst/>
            <a:rect r="r" b="b" t="t" l="l"/>
            <a:pathLst>
              <a:path h="277679" w="2313993">
                <a:moveTo>
                  <a:pt x="0" y="0"/>
                </a:moveTo>
                <a:lnTo>
                  <a:pt x="2313993" y="0"/>
                </a:lnTo>
                <a:lnTo>
                  <a:pt x="2313993" y="277679"/>
                </a:lnTo>
                <a:lnTo>
                  <a:pt x="0" y="27767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10363186">
            <a:off x="5570930" y="6679315"/>
            <a:ext cx="1595513" cy="1362169"/>
          </a:xfrm>
          <a:custGeom>
            <a:avLst/>
            <a:gdLst/>
            <a:ahLst/>
            <a:cxnLst/>
            <a:rect r="r" b="b" t="t" l="l"/>
            <a:pathLst>
              <a:path h="1362169" w="1595513">
                <a:moveTo>
                  <a:pt x="0" y="0"/>
                </a:moveTo>
                <a:lnTo>
                  <a:pt x="1595513" y="0"/>
                </a:lnTo>
                <a:lnTo>
                  <a:pt x="1595513" y="1362169"/>
                </a:lnTo>
                <a:lnTo>
                  <a:pt x="0" y="1362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984475">
            <a:off x="11538479" y="191965"/>
            <a:ext cx="1205167" cy="1504891"/>
          </a:xfrm>
          <a:custGeom>
            <a:avLst/>
            <a:gdLst/>
            <a:ahLst/>
            <a:cxnLst/>
            <a:rect r="r" b="b" t="t" l="l"/>
            <a:pathLst>
              <a:path h="1504891" w="1205167">
                <a:moveTo>
                  <a:pt x="0" y="0"/>
                </a:moveTo>
                <a:lnTo>
                  <a:pt x="1205167" y="0"/>
                </a:lnTo>
                <a:lnTo>
                  <a:pt x="1205167" y="1504892"/>
                </a:lnTo>
                <a:lnTo>
                  <a:pt x="0" y="150489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1428776">
            <a:off x="15397201" y="6807273"/>
            <a:ext cx="1305632" cy="1305632"/>
          </a:xfrm>
          <a:custGeom>
            <a:avLst/>
            <a:gdLst/>
            <a:ahLst/>
            <a:cxnLst/>
            <a:rect r="r" b="b" t="t" l="l"/>
            <a:pathLst>
              <a:path h="1305632" w="1305632">
                <a:moveTo>
                  <a:pt x="0" y="0"/>
                </a:moveTo>
                <a:lnTo>
                  <a:pt x="1305631" y="0"/>
                </a:lnTo>
                <a:lnTo>
                  <a:pt x="1305631" y="1305632"/>
                </a:lnTo>
                <a:lnTo>
                  <a:pt x="0" y="130563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-4889267">
            <a:off x="10481075" y="7706504"/>
            <a:ext cx="1190100" cy="1152910"/>
          </a:xfrm>
          <a:custGeom>
            <a:avLst/>
            <a:gdLst/>
            <a:ahLst/>
            <a:cxnLst/>
            <a:rect r="r" b="b" t="t" l="l"/>
            <a:pathLst>
              <a:path h="1152910" w="1190100">
                <a:moveTo>
                  <a:pt x="0" y="0"/>
                </a:moveTo>
                <a:lnTo>
                  <a:pt x="1190100" y="0"/>
                </a:lnTo>
                <a:lnTo>
                  <a:pt x="1190100" y="1152909"/>
                </a:lnTo>
                <a:lnTo>
                  <a:pt x="0" y="115290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7429115" y="6786914"/>
            <a:ext cx="1536823" cy="1262116"/>
          </a:xfrm>
          <a:custGeom>
            <a:avLst/>
            <a:gdLst/>
            <a:ahLst/>
            <a:cxnLst/>
            <a:rect r="r" b="b" t="t" l="l"/>
            <a:pathLst>
              <a:path h="1262116" w="1536823">
                <a:moveTo>
                  <a:pt x="0" y="0"/>
                </a:moveTo>
                <a:lnTo>
                  <a:pt x="1536823" y="0"/>
                </a:lnTo>
                <a:lnTo>
                  <a:pt x="1536823" y="1262116"/>
                </a:lnTo>
                <a:lnTo>
                  <a:pt x="0" y="1262116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298236" y="6290904"/>
            <a:ext cx="1706507" cy="1648913"/>
          </a:xfrm>
          <a:custGeom>
            <a:avLst/>
            <a:gdLst/>
            <a:ahLst/>
            <a:cxnLst/>
            <a:rect r="r" b="b" t="t" l="l"/>
            <a:pathLst>
              <a:path h="1648913" w="1706507">
                <a:moveTo>
                  <a:pt x="0" y="0"/>
                </a:moveTo>
                <a:lnTo>
                  <a:pt x="1706507" y="0"/>
                </a:lnTo>
                <a:lnTo>
                  <a:pt x="1706507" y="1648913"/>
                </a:lnTo>
                <a:lnTo>
                  <a:pt x="0" y="1648913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12752882" y="5089300"/>
            <a:ext cx="3889672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Tiene claros los </a:t>
            </a:r>
          </a:p>
          <a:p>
            <a:pPr algn="ctr" marL="0" indent="0" lvl="0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objetivos de la marca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722465" y="8127562"/>
            <a:ext cx="196156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Tiene su propio estilo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630001" y="5380073"/>
            <a:ext cx="3727420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Se documenta, </a:t>
            </a:r>
          </a:p>
          <a:p>
            <a:pPr algn="ctr" marL="0" indent="0" lvl="0">
              <a:lnSpc>
                <a:spcPts val="3600"/>
              </a:lnSpc>
            </a:pPr>
            <a:r>
              <a:rPr lang="en-US" sz="30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actualiza y sigue aprendiendo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40060" y="-3113091"/>
            <a:ext cx="19352259" cy="4354013"/>
            <a:chOff x="0" y="0"/>
            <a:chExt cx="5096891" cy="114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96891" cy="1146736"/>
            </a:xfrm>
            <a:custGeom>
              <a:avLst/>
              <a:gdLst/>
              <a:ahLst/>
              <a:cxnLst/>
              <a:rect r="r" b="b" t="t" l="l"/>
              <a:pathLst>
                <a:path h="1146736" w="5096891">
                  <a:moveTo>
                    <a:pt x="0" y="0"/>
                  </a:moveTo>
                  <a:lnTo>
                    <a:pt x="5096891" y="0"/>
                  </a:lnTo>
                  <a:lnTo>
                    <a:pt x="5096891" y="1146736"/>
                  </a:lnTo>
                  <a:lnTo>
                    <a:pt x="0" y="1146736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96891" cy="1184836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475721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-232" y="4540201"/>
            <a:ext cx="6590048" cy="2781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</a:pPr>
            <a:r>
              <a:rPr lang="en-US" sz="61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2. Copywriting en DIFERENTES CAMPOS</a:t>
            </a:r>
          </a:p>
          <a:p>
            <a:pPr algn="ctr">
              <a:lnSpc>
                <a:spcPts val="732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788386" y="2557096"/>
            <a:ext cx="4606845" cy="44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sz="2999" spc="35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USO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6783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2161597">
            <a:off x="16755719" y="1312915"/>
            <a:ext cx="1416796" cy="1384918"/>
          </a:xfrm>
          <a:custGeom>
            <a:avLst/>
            <a:gdLst/>
            <a:ahLst/>
            <a:cxnLst/>
            <a:rect r="r" b="b" t="t" l="l"/>
            <a:pathLst>
              <a:path h="1384918" w="1416796">
                <a:moveTo>
                  <a:pt x="1416796" y="0"/>
                </a:moveTo>
                <a:lnTo>
                  <a:pt x="0" y="0"/>
                </a:lnTo>
                <a:lnTo>
                  <a:pt x="0" y="1384918"/>
                </a:lnTo>
                <a:lnTo>
                  <a:pt x="1416796" y="1384918"/>
                </a:lnTo>
                <a:lnTo>
                  <a:pt x="14167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-316632">
            <a:off x="17146294" y="1503154"/>
            <a:ext cx="635646" cy="1059410"/>
          </a:xfrm>
          <a:custGeom>
            <a:avLst/>
            <a:gdLst/>
            <a:ahLst/>
            <a:cxnLst/>
            <a:rect r="r" b="b" t="t" l="l"/>
            <a:pathLst>
              <a:path h="1059410" w="635646">
                <a:moveTo>
                  <a:pt x="0" y="0"/>
                </a:moveTo>
                <a:lnTo>
                  <a:pt x="635646" y="0"/>
                </a:lnTo>
                <a:lnTo>
                  <a:pt x="635646" y="1059410"/>
                </a:lnTo>
                <a:lnTo>
                  <a:pt x="0" y="10594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826327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905716">
            <a:off x="16201873" y="10561083"/>
            <a:ext cx="5713111" cy="4784730"/>
          </a:xfrm>
          <a:custGeom>
            <a:avLst/>
            <a:gdLst/>
            <a:ahLst/>
            <a:cxnLst/>
            <a:rect r="r" b="b" t="t" l="l"/>
            <a:pathLst>
              <a:path h="4784730" w="5713111">
                <a:moveTo>
                  <a:pt x="0" y="0"/>
                </a:moveTo>
                <a:lnTo>
                  <a:pt x="5713111" y="0"/>
                </a:lnTo>
                <a:lnTo>
                  <a:pt x="5713111" y="4784730"/>
                </a:lnTo>
                <a:lnTo>
                  <a:pt x="0" y="4784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7098922" y="8779308"/>
            <a:ext cx="1224538" cy="1184741"/>
          </a:xfrm>
          <a:custGeom>
            <a:avLst/>
            <a:gdLst/>
            <a:ahLst/>
            <a:cxnLst/>
            <a:rect r="r" b="b" t="t" l="l"/>
            <a:pathLst>
              <a:path h="1184741" w="1224538">
                <a:moveTo>
                  <a:pt x="0" y="0"/>
                </a:moveTo>
                <a:lnTo>
                  <a:pt x="1224538" y="0"/>
                </a:lnTo>
                <a:lnTo>
                  <a:pt x="1224538" y="1184741"/>
                </a:lnTo>
                <a:lnTo>
                  <a:pt x="0" y="11847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165246">
            <a:off x="3308338" y="9183744"/>
            <a:ext cx="2012136" cy="1831043"/>
          </a:xfrm>
          <a:custGeom>
            <a:avLst/>
            <a:gdLst/>
            <a:ahLst/>
            <a:cxnLst/>
            <a:rect r="r" b="b" t="t" l="l"/>
            <a:pathLst>
              <a:path h="1831043" w="2012136">
                <a:moveTo>
                  <a:pt x="0" y="0"/>
                </a:moveTo>
                <a:lnTo>
                  <a:pt x="2012136" y="0"/>
                </a:lnTo>
                <a:lnTo>
                  <a:pt x="2012136" y="1831043"/>
                </a:lnTo>
                <a:lnTo>
                  <a:pt x="0" y="1831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146088" y="1794991"/>
            <a:ext cx="1362933" cy="1455736"/>
          </a:xfrm>
          <a:custGeom>
            <a:avLst/>
            <a:gdLst/>
            <a:ahLst/>
            <a:cxnLst/>
            <a:rect r="r" b="b" t="t" l="l"/>
            <a:pathLst>
              <a:path h="1455736" w="1362933">
                <a:moveTo>
                  <a:pt x="0" y="0"/>
                </a:moveTo>
                <a:lnTo>
                  <a:pt x="1362933" y="0"/>
                </a:lnTo>
                <a:lnTo>
                  <a:pt x="1362933" y="1455736"/>
                </a:lnTo>
                <a:lnTo>
                  <a:pt x="0" y="14557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-257513" y="6424117"/>
            <a:ext cx="6455113" cy="306918"/>
          </a:xfrm>
          <a:custGeom>
            <a:avLst/>
            <a:gdLst/>
            <a:ahLst/>
            <a:cxnLst/>
            <a:rect r="r" b="b" t="t" l="l"/>
            <a:pathLst>
              <a:path h="306918" w="6455113">
                <a:moveTo>
                  <a:pt x="0" y="0"/>
                </a:moveTo>
                <a:lnTo>
                  <a:pt x="6455113" y="0"/>
                </a:lnTo>
                <a:lnTo>
                  <a:pt x="6455113" y="306918"/>
                </a:lnTo>
                <a:lnTo>
                  <a:pt x="0" y="3069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-152384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233978">
            <a:off x="12790601" y="3687921"/>
            <a:ext cx="5005993" cy="1132606"/>
          </a:xfrm>
          <a:custGeom>
            <a:avLst/>
            <a:gdLst/>
            <a:ahLst/>
            <a:cxnLst/>
            <a:rect r="r" b="b" t="t" l="l"/>
            <a:pathLst>
              <a:path h="1132606" w="5005993">
                <a:moveTo>
                  <a:pt x="0" y="0"/>
                </a:moveTo>
                <a:lnTo>
                  <a:pt x="5005993" y="0"/>
                </a:lnTo>
                <a:lnTo>
                  <a:pt x="5005993" y="1132606"/>
                </a:lnTo>
                <a:lnTo>
                  <a:pt x="0" y="11326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233978">
            <a:off x="6622099" y="2172043"/>
            <a:ext cx="4939420" cy="1117544"/>
          </a:xfrm>
          <a:custGeom>
            <a:avLst/>
            <a:gdLst/>
            <a:ahLst/>
            <a:cxnLst/>
            <a:rect r="r" b="b" t="t" l="l"/>
            <a:pathLst>
              <a:path h="1117544" w="4939420">
                <a:moveTo>
                  <a:pt x="0" y="0"/>
                </a:moveTo>
                <a:lnTo>
                  <a:pt x="4939419" y="0"/>
                </a:lnTo>
                <a:lnTo>
                  <a:pt x="4939419" y="1117544"/>
                </a:lnTo>
                <a:lnTo>
                  <a:pt x="0" y="111754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6890197" y="6161991"/>
            <a:ext cx="6068561" cy="1652269"/>
            <a:chOff x="0" y="0"/>
            <a:chExt cx="8091415" cy="2203025"/>
          </a:xfrm>
        </p:grpSpPr>
        <p:sp>
          <p:nvSpPr>
            <p:cNvPr name="Freeform 20" id="20"/>
            <p:cNvSpPr/>
            <p:nvPr/>
          </p:nvSpPr>
          <p:spPr>
            <a:xfrm flipH="false" flipV="false" rot="233978">
              <a:off x="49019" y="253071"/>
              <a:ext cx="7500037" cy="1696883"/>
            </a:xfrm>
            <a:custGeom>
              <a:avLst/>
              <a:gdLst/>
              <a:ahLst/>
              <a:cxnLst/>
              <a:rect r="r" b="b" t="t" l="l"/>
              <a:pathLst>
                <a:path h="1696883" w="7500037">
                  <a:moveTo>
                    <a:pt x="0" y="0"/>
                  </a:moveTo>
                  <a:lnTo>
                    <a:pt x="7500037" y="0"/>
                  </a:lnTo>
                  <a:lnTo>
                    <a:pt x="7500037" y="1696883"/>
                  </a:lnTo>
                  <a:lnTo>
                    <a:pt x="0" y="1696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411580" y="801793"/>
              <a:ext cx="7679835" cy="599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9"/>
                </a:lnSpc>
              </a:pPr>
              <a:r>
                <a:rPr lang="en-US" sz="2999" spc="35">
                  <a:solidFill>
                    <a:srgbClr val="CB4D4D"/>
                  </a:solidFill>
                  <a:latin typeface="New Sun Playful"/>
                  <a:ea typeface="New Sun Playful"/>
                  <a:cs typeface="New Sun Playful"/>
                  <a:sym typeface="New Sun Playful"/>
                </a:rPr>
                <a:t>ENFOQUE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2847176" y="4100146"/>
            <a:ext cx="5051958" cy="44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sz="2999" spc="35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MEDICIÓN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86197" y="3278456"/>
            <a:ext cx="4507605" cy="208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9"/>
              </a:lnSpc>
            </a:pPr>
            <a:r>
              <a:rPr lang="en-US" sz="2999" spc="35">
                <a:solidFill>
                  <a:srgbClr val="CB4D4D"/>
                </a:solidFill>
                <a:latin typeface="Betm rounded Light"/>
                <a:ea typeface="Betm rounded Light"/>
                <a:cs typeface="Betm rounded Light"/>
                <a:sym typeface="Betm rounded Light"/>
              </a:rPr>
              <a:t>Crear contenido en sitios web, redes sociales y anuncios online para atraer y convertir a usuarios en clientes.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91909" y="6940611"/>
            <a:ext cx="6005765" cy="840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CB4D4D"/>
                </a:solidFill>
                <a:latin typeface="Betm rounded Light"/>
                <a:ea typeface="Betm rounded Light"/>
                <a:cs typeface="Betm rounded Light"/>
                <a:sym typeface="Betm rounded Light"/>
              </a:rPr>
              <a:t>MARKETING DIGITAL: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826740" y="7432286"/>
            <a:ext cx="4263660" cy="208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9"/>
              </a:lnSpc>
            </a:pPr>
            <a:r>
              <a:rPr lang="en-US" sz="2999" spc="35">
                <a:solidFill>
                  <a:srgbClr val="CB4D4D"/>
                </a:solidFill>
                <a:latin typeface="Betm rounded Light"/>
                <a:ea typeface="Betm rounded Light"/>
                <a:cs typeface="Betm rounded Light"/>
                <a:sym typeface="Betm rounded Light"/>
              </a:rPr>
              <a:t>Mensajes claros y directos con llamados a la acción (CTA). Optimización para SEO y personalización basada en datos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580099" y="4902786"/>
            <a:ext cx="3827801" cy="1259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9"/>
              </a:lnSpc>
            </a:pPr>
            <a:r>
              <a:rPr lang="en-US" sz="2999" spc="35">
                <a:solidFill>
                  <a:srgbClr val="CB4D4D"/>
                </a:solidFill>
                <a:latin typeface="Betm rounded Light"/>
                <a:ea typeface="Betm rounded Light"/>
                <a:cs typeface="Betm rounded Light"/>
                <a:sym typeface="Betm rounded Light"/>
              </a:rPr>
              <a:t>Seguimiento de clics, conversiones y engagement.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40060" y="-3113091"/>
            <a:ext cx="19352259" cy="4354013"/>
            <a:chOff x="0" y="0"/>
            <a:chExt cx="5096891" cy="114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96891" cy="1146736"/>
            </a:xfrm>
            <a:custGeom>
              <a:avLst/>
              <a:gdLst/>
              <a:ahLst/>
              <a:cxnLst/>
              <a:rect r="r" b="b" t="t" l="l"/>
              <a:pathLst>
                <a:path h="1146736" w="5096891">
                  <a:moveTo>
                    <a:pt x="0" y="0"/>
                  </a:moveTo>
                  <a:lnTo>
                    <a:pt x="5096891" y="0"/>
                  </a:lnTo>
                  <a:lnTo>
                    <a:pt x="5096891" y="1146736"/>
                  </a:lnTo>
                  <a:lnTo>
                    <a:pt x="0" y="1146736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96891" cy="1184836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475721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-232" y="4540201"/>
            <a:ext cx="6590048" cy="2781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</a:pPr>
            <a:r>
              <a:rPr lang="en-US" sz="610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2. Copywriting en DIFERENTES CAMPOS</a:t>
            </a:r>
          </a:p>
          <a:p>
            <a:pPr algn="ctr">
              <a:lnSpc>
                <a:spcPts val="732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788386" y="2557096"/>
            <a:ext cx="4606845" cy="44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sz="2999" spc="35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USO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6783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2161597">
            <a:off x="16755719" y="1312915"/>
            <a:ext cx="1416796" cy="1384918"/>
          </a:xfrm>
          <a:custGeom>
            <a:avLst/>
            <a:gdLst/>
            <a:ahLst/>
            <a:cxnLst/>
            <a:rect r="r" b="b" t="t" l="l"/>
            <a:pathLst>
              <a:path h="1384918" w="1416796">
                <a:moveTo>
                  <a:pt x="1416796" y="0"/>
                </a:moveTo>
                <a:lnTo>
                  <a:pt x="0" y="0"/>
                </a:lnTo>
                <a:lnTo>
                  <a:pt x="0" y="1384918"/>
                </a:lnTo>
                <a:lnTo>
                  <a:pt x="1416796" y="1384918"/>
                </a:lnTo>
                <a:lnTo>
                  <a:pt x="14167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-316632">
            <a:off x="17146294" y="1503154"/>
            <a:ext cx="635646" cy="1059410"/>
          </a:xfrm>
          <a:custGeom>
            <a:avLst/>
            <a:gdLst/>
            <a:ahLst/>
            <a:cxnLst/>
            <a:rect r="r" b="b" t="t" l="l"/>
            <a:pathLst>
              <a:path h="1059410" w="635646">
                <a:moveTo>
                  <a:pt x="0" y="0"/>
                </a:moveTo>
                <a:lnTo>
                  <a:pt x="635646" y="0"/>
                </a:lnTo>
                <a:lnTo>
                  <a:pt x="635646" y="1059410"/>
                </a:lnTo>
                <a:lnTo>
                  <a:pt x="0" y="10594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826327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905716">
            <a:off x="16201873" y="10561083"/>
            <a:ext cx="5713111" cy="4784730"/>
          </a:xfrm>
          <a:custGeom>
            <a:avLst/>
            <a:gdLst/>
            <a:ahLst/>
            <a:cxnLst/>
            <a:rect r="r" b="b" t="t" l="l"/>
            <a:pathLst>
              <a:path h="4784730" w="5713111">
                <a:moveTo>
                  <a:pt x="0" y="0"/>
                </a:moveTo>
                <a:lnTo>
                  <a:pt x="5713111" y="0"/>
                </a:lnTo>
                <a:lnTo>
                  <a:pt x="5713111" y="4784730"/>
                </a:lnTo>
                <a:lnTo>
                  <a:pt x="0" y="4784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7098922" y="8779308"/>
            <a:ext cx="1224538" cy="1184741"/>
          </a:xfrm>
          <a:custGeom>
            <a:avLst/>
            <a:gdLst/>
            <a:ahLst/>
            <a:cxnLst/>
            <a:rect r="r" b="b" t="t" l="l"/>
            <a:pathLst>
              <a:path h="1184741" w="1224538">
                <a:moveTo>
                  <a:pt x="0" y="0"/>
                </a:moveTo>
                <a:lnTo>
                  <a:pt x="1224538" y="0"/>
                </a:lnTo>
                <a:lnTo>
                  <a:pt x="1224538" y="1184741"/>
                </a:lnTo>
                <a:lnTo>
                  <a:pt x="0" y="11847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165246">
            <a:off x="3308338" y="9183744"/>
            <a:ext cx="2012136" cy="1831043"/>
          </a:xfrm>
          <a:custGeom>
            <a:avLst/>
            <a:gdLst/>
            <a:ahLst/>
            <a:cxnLst/>
            <a:rect r="r" b="b" t="t" l="l"/>
            <a:pathLst>
              <a:path h="1831043" w="2012136">
                <a:moveTo>
                  <a:pt x="0" y="0"/>
                </a:moveTo>
                <a:lnTo>
                  <a:pt x="2012136" y="0"/>
                </a:lnTo>
                <a:lnTo>
                  <a:pt x="2012136" y="1831043"/>
                </a:lnTo>
                <a:lnTo>
                  <a:pt x="0" y="1831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146088" y="1794991"/>
            <a:ext cx="1362933" cy="1455736"/>
          </a:xfrm>
          <a:custGeom>
            <a:avLst/>
            <a:gdLst/>
            <a:ahLst/>
            <a:cxnLst/>
            <a:rect r="r" b="b" t="t" l="l"/>
            <a:pathLst>
              <a:path h="1455736" w="1362933">
                <a:moveTo>
                  <a:pt x="0" y="0"/>
                </a:moveTo>
                <a:lnTo>
                  <a:pt x="1362933" y="0"/>
                </a:lnTo>
                <a:lnTo>
                  <a:pt x="1362933" y="1455736"/>
                </a:lnTo>
                <a:lnTo>
                  <a:pt x="0" y="14557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-257513" y="6424117"/>
            <a:ext cx="6455113" cy="306918"/>
          </a:xfrm>
          <a:custGeom>
            <a:avLst/>
            <a:gdLst/>
            <a:ahLst/>
            <a:cxnLst/>
            <a:rect r="r" b="b" t="t" l="l"/>
            <a:pathLst>
              <a:path h="306918" w="6455113">
                <a:moveTo>
                  <a:pt x="0" y="0"/>
                </a:moveTo>
                <a:lnTo>
                  <a:pt x="6455113" y="0"/>
                </a:lnTo>
                <a:lnTo>
                  <a:pt x="6455113" y="306918"/>
                </a:lnTo>
                <a:lnTo>
                  <a:pt x="0" y="3069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-152384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233978">
            <a:off x="12790601" y="3687921"/>
            <a:ext cx="5005993" cy="1132606"/>
          </a:xfrm>
          <a:custGeom>
            <a:avLst/>
            <a:gdLst/>
            <a:ahLst/>
            <a:cxnLst/>
            <a:rect r="r" b="b" t="t" l="l"/>
            <a:pathLst>
              <a:path h="1132606" w="5005993">
                <a:moveTo>
                  <a:pt x="0" y="0"/>
                </a:moveTo>
                <a:lnTo>
                  <a:pt x="5005993" y="0"/>
                </a:lnTo>
                <a:lnTo>
                  <a:pt x="5005993" y="1132606"/>
                </a:lnTo>
                <a:lnTo>
                  <a:pt x="0" y="11326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233978">
            <a:off x="6622099" y="2172043"/>
            <a:ext cx="4939420" cy="1117544"/>
          </a:xfrm>
          <a:custGeom>
            <a:avLst/>
            <a:gdLst/>
            <a:ahLst/>
            <a:cxnLst/>
            <a:rect r="r" b="b" t="t" l="l"/>
            <a:pathLst>
              <a:path h="1117544" w="4939420">
                <a:moveTo>
                  <a:pt x="0" y="0"/>
                </a:moveTo>
                <a:lnTo>
                  <a:pt x="4939419" y="0"/>
                </a:lnTo>
                <a:lnTo>
                  <a:pt x="4939419" y="1117544"/>
                </a:lnTo>
                <a:lnTo>
                  <a:pt x="0" y="111754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6890197" y="6161991"/>
            <a:ext cx="6068561" cy="1652269"/>
            <a:chOff x="0" y="0"/>
            <a:chExt cx="8091415" cy="2203025"/>
          </a:xfrm>
        </p:grpSpPr>
        <p:sp>
          <p:nvSpPr>
            <p:cNvPr name="Freeform 20" id="20"/>
            <p:cNvSpPr/>
            <p:nvPr/>
          </p:nvSpPr>
          <p:spPr>
            <a:xfrm flipH="false" flipV="false" rot="233978">
              <a:off x="49019" y="253071"/>
              <a:ext cx="7500037" cy="1696883"/>
            </a:xfrm>
            <a:custGeom>
              <a:avLst/>
              <a:gdLst/>
              <a:ahLst/>
              <a:cxnLst/>
              <a:rect r="r" b="b" t="t" l="l"/>
              <a:pathLst>
                <a:path h="1696883" w="7500037">
                  <a:moveTo>
                    <a:pt x="0" y="0"/>
                  </a:moveTo>
                  <a:lnTo>
                    <a:pt x="7500037" y="0"/>
                  </a:lnTo>
                  <a:lnTo>
                    <a:pt x="7500037" y="1696883"/>
                  </a:lnTo>
                  <a:lnTo>
                    <a:pt x="0" y="1696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411580" y="801793"/>
              <a:ext cx="7679835" cy="599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9"/>
                </a:lnSpc>
              </a:pPr>
              <a:r>
                <a:rPr lang="en-US" sz="2999" spc="35">
                  <a:solidFill>
                    <a:srgbClr val="CB4D4D"/>
                  </a:solidFill>
                  <a:latin typeface="New Sun Playful"/>
                  <a:ea typeface="New Sun Playful"/>
                  <a:cs typeface="New Sun Playful"/>
                  <a:sym typeface="New Sun Playful"/>
                </a:rPr>
                <a:t>ENFOQUE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2847176" y="4100146"/>
            <a:ext cx="5051958" cy="44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sz="2999" spc="35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MEDICIÓN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86197" y="3278456"/>
            <a:ext cx="4507605" cy="1671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9"/>
              </a:lnSpc>
            </a:pPr>
            <a:r>
              <a:rPr lang="en-US" sz="2999" spc="35">
                <a:solidFill>
                  <a:srgbClr val="CB4D4D"/>
                </a:solidFill>
                <a:latin typeface="Betm rounded Light"/>
                <a:ea typeface="Betm rounded Light"/>
                <a:cs typeface="Betm rounded Light"/>
                <a:sym typeface="Betm rounded Light"/>
              </a:rPr>
              <a:t> Redactar anuncios para radio, televisión y vallas publicitarias para construir reconocimiento de marca.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91909" y="6940611"/>
            <a:ext cx="6005765" cy="840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CB4D4D"/>
                </a:solidFill>
                <a:latin typeface="Betm rounded Light"/>
                <a:ea typeface="Betm rounded Light"/>
                <a:cs typeface="Betm rounded Light"/>
                <a:sym typeface="Betm rounded Light"/>
              </a:rPr>
              <a:t>PUBLICIDAD OFFLINE: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826740" y="7432286"/>
            <a:ext cx="4263660" cy="1259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9"/>
              </a:lnSpc>
            </a:pPr>
            <a:r>
              <a:rPr lang="en-US" sz="2999" spc="35">
                <a:solidFill>
                  <a:srgbClr val="CB4D4D"/>
                </a:solidFill>
                <a:latin typeface="Betm rounded Light"/>
                <a:ea typeface="Betm rounded Light"/>
                <a:cs typeface="Betm rounded Light"/>
                <a:sym typeface="Betm rounded Light"/>
              </a:rPr>
              <a:t>Mensajes memorables y claros, aprovechando el formato visual y auditivo.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580099" y="4902786"/>
            <a:ext cx="3827801" cy="1671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9"/>
              </a:lnSpc>
            </a:pPr>
            <a:r>
              <a:rPr lang="en-US" sz="2999" spc="35">
                <a:solidFill>
                  <a:srgbClr val="CB4D4D"/>
                </a:solidFill>
                <a:latin typeface="Betm rounded Light"/>
                <a:ea typeface="Betm rounded Light"/>
                <a:cs typeface="Betm rounded Light"/>
                <a:sym typeface="Betm rounded Light"/>
              </a:rPr>
              <a:t> Evaluación basada en estimaciones de audiencia y estudios de impacto.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40060" y="-3113091"/>
            <a:ext cx="19352259" cy="4354013"/>
            <a:chOff x="0" y="0"/>
            <a:chExt cx="5096891" cy="11467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96891" cy="1146736"/>
            </a:xfrm>
            <a:custGeom>
              <a:avLst/>
              <a:gdLst/>
              <a:ahLst/>
              <a:cxnLst/>
              <a:rect r="r" b="b" t="t" l="l"/>
              <a:pathLst>
                <a:path h="1146736" w="5096891">
                  <a:moveTo>
                    <a:pt x="0" y="0"/>
                  </a:moveTo>
                  <a:lnTo>
                    <a:pt x="5096891" y="0"/>
                  </a:lnTo>
                  <a:lnTo>
                    <a:pt x="5096891" y="1146736"/>
                  </a:lnTo>
                  <a:lnTo>
                    <a:pt x="0" y="1146736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96891" cy="1184836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475721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783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826327" y="379558"/>
            <a:ext cx="7315200" cy="484632"/>
          </a:xfrm>
          <a:custGeom>
            <a:avLst/>
            <a:gdLst/>
            <a:ahLst/>
            <a:cxnLst/>
            <a:rect r="r" b="b" t="t" l="l"/>
            <a:pathLst>
              <a:path h="484632" w="7315200">
                <a:moveTo>
                  <a:pt x="0" y="0"/>
                </a:moveTo>
                <a:lnTo>
                  <a:pt x="7315200" y="0"/>
                </a:lnTo>
                <a:lnTo>
                  <a:pt x="7315200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06333" y="1328900"/>
            <a:ext cx="9426757" cy="1133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68"/>
              </a:lnSpc>
            </a:pPr>
            <a:r>
              <a:rPr lang="en-US" sz="7390">
                <a:solidFill>
                  <a:srgbClr val="CB4D4D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 3. Conoce a tu target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304100" y="2336545"/>
            <a:ext cx="7331969" cy="348609"/>
          </a:xfrm>
          <a:custGeom>
            <a:avLst/>
            <a:gdLst/>
            <a:ahLst/>
            <a:cxnLst/>
            <a:rect r="r" b="b" t="t" l="l"/>
            <a:pathLst>
              <a:path h="348609" w="7331969">
                <a:moveTo>
                  <a:pt x="0" y="0"/>
                </a:moveTo>
                <a:lnTo>
                  <a:pt x="7331969" y="0"/>
                </a:lnTo>
                <a:lnTo>
                  <a:pt x="7331969" y="348610"/>
                </a:lnTo>
                <a:lnTo>
                  <a:pt x="0" y="3486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52384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38006" y="5228447"/>
            <a:ext cx="5793977" cy="170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9"/>
              </a:lnSpc>
            </a:pPr>
            <a:r>
              <a:rPr lang="en-US" sz="3499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Es tu público objetivo, el grupo específico al que te diriges. </a:t>
            </a:r>
          </a:p>
          <a:p>
            <a:pPr algn="l">
              <a:lnSpc>
                <a:spcPts val="454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737123" y="3992468"/>
            <a:ext cx="7559277" cy="1173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79"/>
              </a:lnSpc>
            </a:pPr>
            <a:r>
              <a:rPr lang="en-US" sz="35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¿Qué es el target? </a:t>
            </a:r>
          </a:p>
          <a:p>
            <a:pPr algn="l">
              <a:lnSpc>
                <a:spcPts val="4679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9733089" y="5003022"/>
            <a:ext cx="5793977" cy="193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999">
                <a:solidFill>
                  <a:srgbClr val="CB4D4D"/>
                </a:solidFill>
                <a:latin typeface="Betm rounded"/>
                <a:ea typeface="Betm rounded"/>
                <a:cs typeface="Betm rounded"/>
                <a:sym typeface="Betm rounded"/>
              </a:rPr>
              <a:t> Al entender a quién te diriges,  utilizas el tono, el lenguaje y los argumentos más efectivos para captar su atención y motivarlos a actuar.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144000" y="3852840"/>
            <a:ext cx="7559277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3399">
                <a:solidFill>
                  <a:srgbClr val="CB4D4D"/>
                </a:solidFill>
                <a:latin typeface="Betm rounded Bold"/>
                <a:ea typeface="Betm rounded Bold"/>
                <a:cs typeface="Betm rounded Bold"/>
                <a:sym typeface="Betm rounded Bold"/>
              </a:rPr>
              <a:t>¿Por qué es importante conocer a tu target?</a:t>
            </a:r>
          </a:p>
          <a:p>
            <a:pPr algn="l">
              <a:lnSpc>
                <a:spcPts val="4419"/>
              </a:lnSpc>
            </a:pPr>
          </a:p>
        </p:txBody>
      </p:sp>
      <p:grpSp>
        <p:nvGrpSpPr>
          <p:cNvPr name="Group 14" id="14"/>
          <p:cNvGrpSpPr/>
          <p:nvPr/>
        </p:nvGrpSpPr>
        <p:grpSpPr>
          <a:xfrm rot="-5400000">
            <a:off x="7792519" y="720917"/>
            <a:ext cx="1475472" cy="19515490"/>
            <a:chOff x="0" y="0"/>
            <a:chExt cx="388602" cy="513988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88602" cy="5139882"/>
            </a:xfrm>
            <a:custGeom>
              <a:avLst/>
              <a:gdLst/>
              <a:ahLst/>
              <a:cxnLst/>
              <a:rect r="r" b="b" t="t" l="l"/>
              <a:pathLst>
                <a:path h="5139882" w="388602">
                  <a:moveTo>
                    <a:pt x="0" y="0"/>
                  </a:moveTo>
                  <a:lnTo>
                    <a:pt x="388602" y="0"/>
                  </a:lnTo>
                  <a:lnTo>
                    <a:pt x="388602" y="5139882"/>
                  </a:lnTo>
                  <a:lnTo>
                    <a:pt x="0" y="5139882"/>
                  </a:lnTo>
                  <a:close/>
                </a:path>
              </a:pathLst>
            </a:custGeom>
            <a:solidFill>
              <a:srgbClr val="F2A4D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88602" cy="5177982"/>
            </a:xfrm>
            <a:prstGeom prst="rect">
              <a:avLst/>
            </a:prstGeom>
          </p:spPr>
          <p:txBody>
            <a:bodyPr anchor="ctr" rtlCol="false" tIns="69124" lIns="69124" bIns="69124" rIns="69124"/>
            <a:lstStyle/>
            <a:p>
              <a:pPr algn="ctr">
                <a:lnSpc>
                  <a:spcPts val="2892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2797907" y="1855740"/>
            <a:ext cx="721041" cy="770137"/>
          </a:xfrm>
          <a:custGeom>
            <a:avLst/>
            <a:gdLst/>
            <a:ahLst/>
            <a:cxnLst/>
            <a:rect r="r" b="b" t="t" l="l"/>
            <a:pathLst>
              <a:path h="770137" w="721041">
                <a:moveTo>
                  <a:pt x="0" y="0"/>
                </a:moveTo>
                <a:lnTo>
                  <a:pt x="721040" y="0"/>
                </a:lnTo>
                <a:lnTo>
                  <a:pt x="721040" y="770137"/>
                </a:lnTo>
                <a:lnTo>
                  <a:pt x="0" y="7701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5400000">
            <a:off x="5809345" y="5432266"/>
            <a:ext cx="5093747" cy="348073"/>
          </a:xfrm>
          <a:custGeom>
            <a:avLst/>
            <a:gdLst/>
            <a:ahLst/>
            <a:cxnLst/>
            <a:rect r="r" b="b" t="t" l="l"/>
            <a:pathLst>
              <a:path h="348073" w="5093747">
                <a:moveTo>
                  <a:pt x="0" y="0"/>
                </a:moveTo>
                <a:lnTo>
                  <a:pt x="5093747" y="0"/>
                </a:lnTo>
                <a:lnTo>
                  <a:pt x="5093747" y="348073"/>
                </a:lnTo>
                <a:lnTo>
                  <a:pt x="0" y="3480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10497712">
            <a:off x="17040656" y="682628"/>
            <a:ext cx="1441312" cy="1311594"/>
          </a:xfrm>
          <a:custGeom>
            <a:avLst/>
            <a:gdLst/>
            <a:ahLst/>
            <a:cxnLst/>
            <a:rect r="r" b="b" t="t" l="l"/>
            <a:pathLst>
              <a:path h="1311594" w="1441312">
                <a:moveTo>
                  <a:pt x="0" y="0"/>
                </a:moveTo>
                <a:lnTo>
                  <a:pt x="1441312" y="0"/>
                </a:lnTo>
                <a:lnTo>
                  <a:pt x="1441312" y="1311594"/>
                </a:lnTo>
                <a:lnTo>
                  <a:pt x="0" y="13115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1704948">
            <a:off x="-1610188" y="1277344"/>
            <a:ext cx="3220376" cy="2697065"/>
          </a:xfrm>
          <a:custGeom>
            <a:avLst/>
            <a:gdLst/>
            <a:ahLst/>
            <a:cxnLst/>
            <a:rect r="r" b="b" t="t" l="l"/>
            <a:pathLst>
              <a:path h="2697065" w="3220376">
                <a:moveTo>
                  <a:pt x="0" y="0"/>
                </a:moveTo>
                <a:lnTo>
                  <a:pt x="3220376" y="0"/>
                </a:lnTo>
                <a:lnTo>
                  <a:pt x="3220376" y="2697065"/>
                </a:lnTo>
                <a:lnTo>
                  <a:pt x="0" y="26970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1" id="21"/>
          <p:cNvSpPr/>
          <p:nvPr/>
        </p:nvSpPr>
        <p:spPr>
          <a:xfrm flipH="false" flipV="false" rot="0">
            <a:off x="17680785" y="1847118"/>
            <a:ext cx="1011737" cy="978855"/>
          </a:xfrm>
          <a:custGeom>
            <a:avLst/>
            <a:gdLst/>
            <a:ahLst/>
            <a:cxnLst/>
            <a:rect r="r" b="b" t="t" l="l"/>
            <a:pathLst>
              <a:path h="978855" w="1011737">
                <a:moveTo>
                  <a:pt x="0" y="0"/>
                </a:moveTo>
                <a:lnTo>
                  <a:pt x="1011736" y="0"/>
                </a:lnTo>
                <a:lnTo>
                  <a:pt x="1011736" y="978855"/>
                </a:lnTo>
                <a:lnTo>
                  <a:pt x="0" y="97885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1195115">
            <a:off x="17131653" y="7719498"/>
            <a:ext cx="1416182" cy="1104622"/>
          </a:xfrm>
          <a:custGeom>
            <a:avLst/>
            <a:gdLst/>
            <a:ahLst/>
            <a:cxnLst/>
            <a:rect r="r" b="b" t="t" l="l"/>
            <a:pathLst>
              <a:path h="1104622" w="1416182">
                <a:moveTo>
                  <a:pt x="0" y="0"/>
                </a:moveTo>
                <a:lnTo>
                  <a:pt x="1416182" y="0"/>
                </a:lnTo>
                <a:lnTo>
                  <a:pt x="1416182" y="1104621"/>
                </a:lnTo>
                <a:lnTo>
                  <a:pt x="0" y="110462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DAGPMOilVcA</dc:identifier>
  <dcterms:modified xsi:type="dcterms:W3CDTF">2011-08-01T06:04:30Z</dcterms:modified>
  <cp:revision>1</cp:revision>
  <dc:title>Presentación Proyecto de Equipo Doodles Creativo Rosa y Amarillo</dc:title>
</cp:coreProperties>
</file>