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03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809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33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13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33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91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2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3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59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45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71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00A68-50E4-4E70-AA2A-6CE6D869B547}" type="datetimeFigureOut">
              <a:rPr lang="es-MX" smtClean="0"/>
              <a:t>16/05/2022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1C0F-B315-4B04-83F0-50ACFE7BC1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79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7063" y="-142875"/>
            <a:ext cx="15478126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61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Lopez Martinez</dc:creator>
  <cp:lastModifiedBy>Marcela Lopez Martinez</cp:lastModifiedBy>
  <cp:revision>2</cp:revision>
  <dcterms:created xsi:type="dcterms:W3CDTF">2022-05-16T15:17:19Z</dcterms:created>
  <dcterms:modified xsi:type="dcterms:W3CDTF">2022-05-16T15:31:36Z</dcterms:modified>
</cp:coreProperties>
</file>