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9144000" cy="42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850"/>
    <a:srgbClr val="D52886"/>
    <a:srgbClr val="2BAAE2"/>
    <a:srgbClr val="91C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/>
    <p:restoredTop sz="94674"/>
  </p:normalViewPr>
  <p:slideViewPr>
    <p:cSldViewPr snapToGrid="0" snapToObjects="1">
      <p:cViewPr>
        <p:scale>
          <a:sx n="117" d="100"/>
          <a:sy n="117" d="100"/>
        </p:scale>
        <p:origin x="-108" y="-72"/>
      </p:cViewPr>
      <p:guideLst>
        <p:guide orient="horz" pos="13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90565"/>
            <a:ext cx="6858000" cy="1469037"/>
          </a:xfrm>
        </p:spPr>
        <p:txBody>
          <a:bodyPr anchor="b"/>
          <a:lstStyle>
            <a:lvl1pPr algn="ctr">
              <a:defRPr sz="36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16254"/>
            <a:ext cx="6858000" cy="1018754"/>
          </a:xfrm>
        </p:spPr>
        <p:txBody>
          <a:bodyPr/>
          <a:lstStyle>
            <a:lvl1pPr marL="0" indent="0" algn="ctr">
              <a:buNone/>
              <a:defRPr sz="1477"/>
            </a:lvl1pPr>
            <a:lvl2pPr marL="281315" indent="0" algn="ctr">
              <a:buNone/>
              <a:defRPr sz="1231"/>
            </a:lvl2pPr>
            <a:lvl3pPr marL="562630" indent="0" algn="ctr">
              <a:buNone/>
              <a:defRPr sz="1108"/>
            </a:lvl3pPr>
            <a:lvl4pPr marL="843945" indent="0" algn="ctr">
              <a:buNone/>
              <a:defRPr sz="984"/>
            </a:lvl4pPr>
            <a:lvl5pPr marL="1125261" indent="0" algn="ctr">
              <a:buNone/>
              <a:defRPr sz="984"/>
            </a:lvl5pPr>
            <a:lvl6pPr marL="1406576" indent="0" algn="ctr">
              <a:buNone/>
              <a:defRPr sz="984"/>
            </a:lvl6pPr>
            <a:lvl7pPr marL="1687891" indent="0" algn="ctr">
              <a:buNone/>
              <a:defRPr sz="984"/>
            </a:lvl7pPr>
            <a:lvl8pPr marL="1969206" indent="0" algn="ctr">
              <a:buNone/>
              <a:defRPr sz="984"/>
            </a:lvl8pPr>
            <a:lvl9pPr marL="2250521" indent="0" algn="ctr">
              <a:buNone/>
              <a:defRPr sz="98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1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2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24653"/>
            <a:ext cx="1971675" cy="35758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4653"/>
            <a:ext cx="5800725" cy="357589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31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79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51964"/>
            <a:ext cx="7886700" cy="1755226"/>
          </a:xfrm>
        </p:spPr>
        <p:txBody>
          <a:bodyPr anchor="b"/>
          <a:lstStyle>
            <a:lvl1pPr>
              <a:defRPr sz="36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23795"/>
            <a:ext cx="7886700" cy="923032"/>
          </a:xfrm>
        </p:spPr>
        <p:txBody>
          <a:bodyPr/>
          <a:lstStyle>
            <a:lvl1pPr marL="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1pPr>
            <a:lvl2pPr marL="281315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2pPr>
            <a:lvl3pPr marL="562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84394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12526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406576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6878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1969206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25052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28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23266"/>
            <a:ext cx="3886200" cy="267728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23266"/>
            <a:ext cx="3886200" cy="267728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65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24654"/>
            <a:ext cx="7886700" cy="81558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34382"/>
            <a:ext cx="3868340" cy="506935"/>
          </a:xfrm>
        </p:spPr>
        <p:txBody>
          <a:bodyPr anchor="b"/>
          <a:lstStyle>
            <a:lvl1pPr marL="0" indent="0">
              <a:buNone/>
              <a:defRPr sz="1477" b="1"/>
            </a:lvl1pPr>
            <a:lvl2pPr marL="281315" indent="0">
              <a:buNone/>
              <a:defRPr sz="1231" b="1"/>
            </a:lvl2pPr>
            <a:lvl3pPr marL="562630" indent="0">
              <a:buNone/>
              <a:defRPr sz="1108" b="1"/>
            </a:lvl3pPr>
            <a:lvl4pPr marL="843945" indent="0">
              <a:buNone/>
              <a:defRPr sz="984" b="1"/>
            </a:lvl4pPr>
            <a:lvl5pPr marL="1125261" indent="0">
              <a:buNone/>
              <a:defRPr sz="984" b="1"/>
            </a:lvl5pPr>
            <a:lvl6pPr marL="1406576" indent="0">
              <a:buNone/>
              <a:defRPr sz="984" b="1"/>
            </a:lvl6pPr>
            <a:lvl7pPr marL="1687891" indent="0">
              <a:buNone/>
              <a:defRPr sz="984" b="1"/>
            </a:lvl7pPr>
            <a:lvl8pPr marL="1969206" indent="0">
              <a:buNone/>
              <a:defRPr sz="984" b="1"/>
            </a:lvl8pPr>
            <a:lvl9pPr marL="2250521" indent="0">
              <a:buNone/>
              <a:defRPr sz="984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541317"/>
            <a:ext cx="3868340" cy="226704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34382"/>
            <a:ext cx="3887391" cy="506935"/>
          </a:xfrm>
        </p:spPr>
        <p:txBody>
          <a:bodyPr anchor="b"/>
          <a:lstStyle>
            <a:lvl1pPr marL="0" indent="0">
              <a:buNone/>
              <a:defRPr sz="1477" b="1"/>
            </a:lvl1pPr>
            <a:lvl2pPr marL="281315" indent="0">
              <a:buNone/>
              <a:defRPr sz="1231" b="1"/>
            </a:lvl2pPr>
            <a:lvl3pPr marL="562630" indent="0">
              <a:buNone/>
              <a:defRPr sz="1108" b="1"/>
            </a:lvl3pPr>
            <a:lvl4pPr marL="843945" indent="0">
              <a:buNone/>
              <a:defRPr sz="984" b="1"/>
            </a:lvl4pPr>
            <a:lvl5pPr marL="1125261" indent="0">
              <a:buNone/>
              <a:defRPr sz="984" b="1"/>
            </a:lvl5pPr>
            <a:lvl6pPr marL="1406576" indent="0">
              <a:buNone/>
              <a:defRPr sz="984" b="1"/>
            </a:lvl6pPr>
            <a:lvl7pPr marL="1687891" indent="0">
              <a:buNone/>
              <a:defRPr sz="984" b="1"/>
            </a:lvl7pPr>
            <a:lvl8pPr marL="1969206" indent="0">
              <a:buNone/>
              <a:defRPr sz="984" b="1"/>
            </a:lvl8pPr>
            <a:lvl9pPr marL="2250521" indent="0">
              <a:buNone/>
              <a:defRPr sz="984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1317"/>
            <a:ext cx="3887391" cy="226704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62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75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71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1305"/>
            <a:ext cx="2949178" cy="984568"/>
          </a:xfrm>
        </p:spPr>
        <p:txBody>
          <a:bodyPr anchor="b"/>
          <a:lstStyle>
            <a:lvl1pPr>
              <a:defRPr sz="196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607541"/>
            <a:ext cx="4629150" cy="2998633"/>
          </a:xfrm>
        </p:spPr>
        <p:txBody>
          <a:bodyPr/>
          <a:lstStyle>
            <a:lvl1pPr>
              <a:defRPr sz="1969"/>
            </a:lvl1pPr>
            <a:lvl2pPr>
              <a:defRPr sz="1723"/>
            </a:lvl2pPr>
            <a:lvl3pPr>
              <a:defRPr sz="1477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65873"/>
            <a:ext cx="2949178" cy="2345185"/>
          </a:xfrm>
        </p:spPr>
        <p:txBody>
          <a:bodyPr/>
          <a:lstStyle>
            <a:lvl1pPr marL="0" indent="0">
              <a:buNone/>
              <a:defRPr sz="984"/>
            </a:lvl1pPr>
            <a:lvl2pPr marL="281315" indent="0">
              <a:buNone/>
              <a:defRPr sz="861"/>
            </a:lvl2pPr>
            <a:lvl3pPr marL="562630" indent="0">
              <a:buNone/>
              <a:defRPr sz="738"/>
            </a:lvl3pPr>
            <a:lvl4pPr marL="843945" indent="0">
              <a:buNone/>
              <a:defRPr sz="615"/>
            </a:lvl4pPr>
            <a:lvl5pPr marL="1125261" indent="0">
              <a:buNone/>
              <a:defRPr sz="615"/>
            </a:lvl5pPr>
            <a:lvl6pPr marL="1406576" indent="0">
              <a:buNone/>
              <a:defRPr sz="615"/>
            </a:lvl6pPr>
            <a:lvl7pPr marL="1687891" indent="0">
              <a:buNone/>
              <a:defRPr sz="615"/>
            </a:lvl7pPr>
            <a:lvl8pPr marL="1969206" indent="0">
              <a:buNone/>
              <a:defRPr sz="615"/>
            </a:lvl8pPr>
            <a:lvl9pPr marL="2250521" indent="0">
              <a:buNone/>
              <a:defRPr sz="615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720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1305"/>
            <a:ext cx="2949178" cy="984568"/>
          </a:xfrm>
        </p:spPr>
        <p:txBody>
          <a:bodyPr anchor="b"/>
          <a:lstStyle>
            <a:lvl1pPr>
              <a:defRPr sz="196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607541"/>
            <a:ext cx="4629150" cy="2998633"/>
          </a:xfrm>
        </p:spPr>
        <p:txBody>
          <a:bodyPr anchor="t"/>
          <a:lstStyle>
            <a:lvl1pPr marL="0" indent="0">
              <a:buNone/>
              <a:defRPr sz="1969"/>
            </a:lvl1pPr>
            <a:lvl2pPr marL="281315" indent="0">
              <a:buNone/>
              <a:defRPr sz="1723"/>
            </a:lvl2pPr>
            <a:lvl3pPr marL="562630" indent="0">
              <a:buNone/>
              <a:defRPr sz="1477"/>
            </a:lvl3pPr>
            <a:lvl4pPr marL="843945" indent="0">
              <a:buNone/>
              <a:defRPr sz="1231"/>
            </a:lvl4pPr>
            <a:lvl5pPr marL="1125261" indent="0">
              <a:buNone/>
              <a:defRPr sz="1231"/>
            </a:lvl5pPr>
            <a:lvl6pPr marL="1406576" indent="0">
              <a:buNone/>
              <a:defRPr sz="1231"/>
            </a:lvl6pPr>
            <a:lvl7pPr marL="1687891" indent="0">
              <a:buNone/>
              <a:defRPr sz="1231"/>
            </a:lvl7pPr>
            <a:lvl8pPr marL="1969206" indent="0">
              <a:buNone/>
              <a:defRPr sz="1231"/>
            </a:lvl8pPr>
            <a:lvl9pPr marL="2250521" indent="0">
              <a:buNone/>
              <a:defRPr sz="123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65873"/>
            <a:ext cx="2949178" cy="2345185"/>
          </a:xfrm>
        </p:spPr>
        <p:txBody>
          <a:bodyPr/>
          <a:lstStyle>
            <a:lvl1pPr marL="0" indent="0">
              <a:buNone/>
              <a:defRPr sz="984"/>
            </a:lvl1pPr>
            <a:lvl2pPr marL="281315" indent="0">
              <a:buNone/>
              <a:defRPr sz="861"/>
            </a:lvl2pPr>
            <a:lvl3pPr marL="562630" indent="0">
              <a:buNone/>
              <a:defRPr sz="738"/>
            </a:lvl3pPr>
            <a:lvl4pPr marL="843945" indent="0">
              <a:buNone/>
              <a:defRPr sz="615"/>
            </a:lvl4pPr>
            <a:lvl5pPr marL="1125261" indent="0">
              <a:buNone/>
              <a:defRPr sz="615"/>
            </a:lvl5pPr>
            <a:lvl6pPr marL="1406576" indent="0">
              <a:buNone/>
              <a:defRPr sz="615"/>
            </a:lvl6pPr>
            <a:lvl7pPr marL="1687891" indent="0">
              <a:buNone/>
              <a:defRPr sz="615"/>
            </a:lvl7pPr>
            <a:lvl8pPr marL="1969206" indent="0">
              <a:buNone/>
              <a:defRPr sz="615"/>
            </a:lvl8pPr>
            <a:lvl9pPr marL="2250521" indent="0">
              <a:buNone/>
              <a:defRPr sz="615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9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24654"/>
            <a:ext cx="7886700" cy="81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266"/>
            <a:ext cx="7886700" cy="267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3910921"/>
            <a:ext cx="2057400" cy="224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684F-120E-0941-8864-95308C45C87E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3910921"/>
            <a:ext cx="3086100" cy="224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3910921"/>
            <a:ext cx="2057400" cy="224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B61D7-D163-5B46-BE0E-335DAEC16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4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62630" rtl="0" eaLnBrk="1" latinLnBrk="0" hangingPunct="1">
        <a:lnSpc>
          <a:spcPct val="90000"/>
        </a:lnSpc>
        <a:spcBef>
          <a:spcPct val="0"/>
        </a:spcBef>
        <a:buNone/>
        <a:defRPr sz="27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658" indent="-140658" algn="l" defTabSz="56263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1723" kern="1200">
          <a:solidFill>
            <a:schemeClr val="tx1"/>
          </a:solidFill>
          <a:latin typeface="+mn-lt"/>
          <a:ea typeface="+mn-ea"/>
          <a:cs typeface="+mn-cs"/>
        </a:defRPr>
      </a:lvl1pPr>
      <a:lvl2pPr marL="421973" indent="-140658" algn="l" defTabSz="562630" rtl="0" eaLnBrk="1" latinLnBrk="0" hangingPunct="1">
        <a:lnSpc>
          <a:spcPct val="90000"/>
        </a:lnSpc>
        <a:spcBef>
          <a:spcPts val="308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703288" indent="-140658" algn="l" defTabSz="562630" rtl="0" eaLnBrk="1" latinLnBrk="0" hangingPunct="1">
        <a:lnSpc>
          <a:spcPct val="90000"/>
        </a:lnSpc>
        <a:spcBef>
          <a:spcPts val="308"/>
        </a:spcBef>
        <a:buFont typeface="Arial" panose="020B0604020202020204" pitchFamily="34" charset="0"/>
        <a:buChar char="•"/>
        <a:defRPr sz="1231" kern="1200">
          <a:solidFill>
            <a:schemeClr val="tx1"/>
          </a:solidFill>
          <a:latin typeface="+mn-lt"/>
          <a:ea typeface="+mn-ea"/>
          <a:cs typeface="+mn-cs"/>
        </a:defRPr>
      </a:lvl3pPr>
      <a:lvl4pPr marL="984603" indent="-140658" algn="l" defTabSz="562630" rtl="0" eaLnBrk="1" latinLnBrk="0" hangingPunct="1">
        <a:lnSpc>
          <a:spcPct val="90000"/>
        </a:lnSpc>
        <a:spcBef>
          <a:spcPts val="308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4pPr>
      <a:lvl5pPr marL="1265918" indent="-140658" algn="l" defTabSz="562630" rtl="0" eaLnBrk="1" latinLnBrk="0" hangingPunct="1">
        <a:lnSpc>
          <a:spcPct val="90000"/>
        </a:lnSpc>
        <a:spcBef>
          <a:spcPts val="308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5pPr>
      <a:lvl6pPr marL="1547233" indent="-140658" algn="l" defTabSz="562630" rtl="0" eaLnBrk="1" latinLnBrk="0" hangingPunct="1">
        <a:lnSpc>
          <a:spcPct val="90000"/>
        </a:lnSpc>
        <a:spcBef>
          <a:spcPts val="308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549" indent="-140658" algn="l" defTabSz="562630" rtl="0" eaLnBrk="1" latinLnBrk="0" hangingPunct="1">
        <a:lnSpc>
          <a:spcPct val="90000"/>
        </a:lnSpc>
        <a:spcBef>
          <a:spcPts val="308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7pPr>
      <a:lvl8pPr marL="2109864" indent="-140658" algn="l" defTabSz="562630" rtl="0" eaLnBrk="1" latinLnBrk="0" hangingPunct="1">
        <a:lnSpc>
          <a:spcPct val="90000"/>
        </a:lnSpc>
        <a:spcBef>
          <a:spcPts val="308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8pPr>
      <a:lvl9pPr marL="2391179" indent="-140658" algn="l" defTabSz="562630" rtl="0" eaLnBrk="1" latinLnBrk="0" hangingPunct="1">
        <a:lnSpc>
          <a:spcPct val="90000"/>
        </a:lnSpc>
        <a:spcBef>
          <a:spcPts val="308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281315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2pPr>
      <a:lvl3pPr marL="562630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3pPr>
      <a:lvl4pPr marL="843945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4pPr>
      <a:lvl5pPr marL="1125261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5pPr>
      <a:lvl6pPr marL="1406576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6pPr>
      <a:lvl7pPr marL="1687891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7pPr>
      <a:lvl8pPr marL="1969206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8pPr>
      <a:lvl9pPr marL="2250521" algn="l" defTabSz="562630" rtl="0" eaLnBrk="1" latinLnBrk="0" hangingPunct="1">
        <a:defRPr sz="11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165713" y="810712"/>
            <a:ext cx="2855075" cy="525376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" sz="2657" b="1" dirty="0" smtClean="0">
                <a:solidFill>
                  <a:srgbClr val="91C0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CAPACITACIÓN</a:t>
            </a:r>
            <a:endParaRPr lang="es-MX" sz="2657" b="1" dirty="0">
              <a:solidFill>
                <a:srgbClr val="91C0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E7796C3-C8A9-CC42-A5BF-EEF94BC17ACC}"/>
              </a:ext>
            </a:extLst>
          </p:cNvPr>
          <p:cNvSpPr txBox="1">
            <a:spLocks/>
          </p:cNvSpPr>
          <p:nvPr/>
        </p:nvSpPr>
        <p:spPr>
          <a:xfrm>
            <a:off x="1006582" y="1336088"/>
            <a:ext cx="6275962" cy="336164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“Plan de trabajo estratégico. Reactivación de clientes”.</a:t>
            </a:r>
            <a:endParaRPr lang="es-MX" sz="18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1836550"/>
            <a:ext cx="792230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LUGAR: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2114409"/>
            <a:ext cx="792230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2408596"/>
            <a:ext cx="922857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HORARIO: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982089" y="1836549"/>
            <a:ext cx="2193817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Plataforma ZOOM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982088" y="2089917"/>
            <a:ext cx="2324447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Martes 15 de junio de 2021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1238075" y="2380021"/>
            <a:ext cx="1358168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10:00 a 12:00 hrs.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18114" y="2831336"/>
            <a:ext cx="3151414" cy="402240"/>
            <a:chOff x="318115" y="2849452"/>
            <a:chExt cx="3151414" cy="402240"/>
          </a:xfrm>
        </p:grpSpPr>
        <p:sp>
          <p:nvSpPr>
            <p:cNvPr id="2" name="1 Rectángulo redondeado"/>
            <p:cNvSpPr/>
            <p:nvPr/>
          </p:nvSpPr>
          <p:spPr>
            <a:xfrm>
              <a:off x="318115" y="2849452"/>
              <a:ext cx="2988422" cy="402240"/>
            </a:xfrm>
            <a:prstGeom prst="roundRect">
              <a:avLst/>
            </a:prstGeom>
            <a:solidFill>
              <a:srgbClr val="91C02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xmlns="" id="{4205846C-DF1B-124D-AA94-5F3634BBDE14}"/>
                </a:ext>
              </a:extLst>
            </p:cNvPr>
            <p:cNvSpPr txBox="1">
              <a:spLocks/>
            </p:cNvSpPr>
            <p:nvPr/>
          </p:nvSpPr>
          <p:spPr>
            <a:xfrm>
              <a:off x="416086" y="3020775"/>
              <a:ext cx="3053443" cy="220712"/>
            </a:xfrm>
            <a:prstGeom prst="rect">
              <a:avLst/>
            </a:prstGeom>
          </p:spPr>
          <p:txBody>
            <a:bodyPr vert="horz" lIns="47638" tIns="23819" rIns="47638" bIns="23819" rtlCol="0" anchor="ctr">
              <a:normAutofit/>
            </a:bodyPr>
            <a:lstStyle>
              <a:lvl1pPr algn="ctr" defTabSz="107990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08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s-MX" sz="1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http://emprendequeretaro.gob.mx/eventos</a:t>
              </a:r>
              <a:endParaRPr lang="es-MX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xmlns="" id="{4205846C-DF1B-124D-AA94-5F3634BBDE14}"/>
                </a:ext>
              </a:extLst>
            </p:cNvPr>
            <p:cNvSpPr txBox="1">
              <a:spLocks/>
            </p:cNvSpPr>
            <p:nvPr/>
          </p:nvSpPr>
          <p:spPr>
            <a:xfrm>
              <a:off x="414497" y="2873944"/>
              <a:ext cx="996336" cy="196219"/>
            </a:xfrm>
            <a:prstGeom prst="rect">
              <a:avLst/>
            </a:prstGeom>
          </p:spPr>
          <p:txBody>
            <a:bodyPr vert="horz" lIns="47638" tIns="23819" rIns="47638" bIns="23819" rtlCol="0" anchor="ctr">
              <a:noAutofit/>
            </a:bodyPr>
            <a:lstStyle>
              <a:lvl1pPr algn="ctr" defTabSz="107990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08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da" sz="11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REGISTRO:</a:t>
              </a:r>
              <a:endParaRPr lang="es-MX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7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198895" y="810712"/>
            <a:ext cx="1427537" cy="525376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" sz="2657" b="1" dirty="0" smtClean="0">
                <a:solidFill>
                  <a:srgbClr val="D52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</a:t>
            </a:r>
            <a:endParaRPr lang="es-MX" sz="2657" b="1" dirty="0">
              <a:solidFill>
                <a:srgbClr val="D528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0E7796C3-C8A9-CC42-A5BF-EEF94BC17ACC}"/>
              </a:ext>
            </a:extLst>
          </p:cNvPr>
          <p:cNvSpPr txBox="1">
            <a:spLocks/>
          </p:cNvSpPr>
          <p:nvPr/>
        </p:nvSpPr>
        <p:spPr>
          <a:xfrm>
            <a:off x="1006582" y="1336088"/>
            <a:ext cx="6275962" cy="336164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“Comunicación efectiva”.</a:t>
            </a:r>
            <a:endParaRPr lang="es-MX" sz="18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1836550"/>
            <a:ext cx="792230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LUGAR: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2114409"/>
            <a:ext cx="792230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2408596"/>
            <a:ext cx="922857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HORARIO: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982089" y="1836549"/>
            <a:ext cx="2193817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Plataforma ZOOM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982089" y="2089917"/>
            <a:ext cx="1997875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Jueves 17 de junio de 2021 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1238075" y="2380021"/>
            <a:ext cx="1358168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10:00 a 14:00 hrs.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318114" y="2831336"/>
            <a:ext cx="3151414" cy="402240"/>
            <a:chOff x="318115" y="2849452"/>
            <a:chExt cx="3151414" cy="402240"/>
          </a:xfrm>
        </p:grpSpPr>
        <p:sp>
          <p:nvSpPr>
            <p:cNvPr id="15" name="14 Rectángulo redondeado"/>
            <p:cNvSpPr/>
            <p:nvPr/>
          </p:nvSpPr>
          <p:spPr>
            <a:xfrm>
              <a:off x="318115" y="2849452"/>
              <a:ext cx="2988422" cy="402240"/>
            </a:xfrm>
            <a:prstGeom prst="roundRect">
              <a:avLst/>
            </a:prstGeom>
            <a:solidFill>
              <a:srgbClr val="D5288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Título 1">
              <a:extLst>
                <a:ext uri="{FF2B5EF4-FFF2-40B4-BE49-F238E27FC236}">
                  <a16:creationId xmlns:a16="http://schemas.microsoft.com/office/drawing/2014/main" xmlns="" id="{4205846C-DF1B-124D-AA94-5F3634BBDE14}"/>
                </a:ext>
              </a:extLst>
            </p:cNvPr>
            <p:cNvSpPr txBox="1">
              <a:spLocks/>
            </p:cNvSpPr>
            <p:nvPr/>
          </p:nvSpPr>
          <p:spPr>
            <a:xfrm>
              <a:off x="416086" y="3020775"/>
              <a:ext cx="3053443" cy="220712"/>
            </a:xfrm>
            <a:prstGeom prst="rect">
              <a:avLst/>
            </a:prstGeom>
          </p:spPr>
          <p:txBody>
            <a:bodyPr vert="horz" lIns="47638" tIns="23819" rIns="47638" bIns="23819" rtlCol="0" anchor="ctr">
              <a:normAutofit/>
            </a:bodyPr>
            <a:lstStyle>
              <a:lvl1pPr algn="ctr" defTabSz="107990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08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s-MX" sz="1100" dirty="0">
                  <a:solidFill>
                    <a:srgbClr val="2228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http://emprendequeretaro.gob.mx/eventos</a:t>
              </a:r>
              <a:endParaRPr lang="es-MX" sz="1100" dirty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ítulo 1">
              <a:extLst>
                <a:ext uri="{FF2B5EF4-FFF2-40B4-BE49-F238E27FC236}">
                  <a16:creationId xmlns:a16="http://schemas.microsoft.com/office/drawing/2014/main" xmlns="" id="{4205846C-DF1B-124D-AA94-5F3634BBDE14}"/>
                </a:ext>
              </a:extLst>
            </p:cNvPr>
            <p:cNvSpPr txBox="1">
              <a:spLocks/>
            </p:cNvSpPr>
            <p:nvPr/>
          </p:nvSpPr>
          <p:spPr>
            <a:xfrm>
              <a:off x="414497" y="2873944"/>
              <a:ext cx="996336" cy="196219"/>
            </a:xfrm>
            <a:prstGeom prst="rect">
              <a:avLst/>
            </a:prstGeom>
          </p:spPr>
          <p:txBody>
            <a:bodyPr vert="horz" lIns="47638" tIns="23819" rIns="47638" bIns="23819" rtlCol="0" anchor="ctr">
              <a:noAutofit/>
            </a:bodyPr>
            <a:lstStyle>
              <a:lvl1pPr algn="ctr" defTabSz="107990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08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da" sz="1100" b="1" dirty="0" smtClean="0">
                  <a:solidFill>
                    <a:srgbClr val="2228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REGISTRO:</a:t>
              </a:r>
              <a:endParaRPr lang="es-MX" sz="1100" b="1" dirty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16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165713" y="810712"/>
            <a:ext cx="2855075" cy="525376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" sz="2657" b="1" dirty="0" smtClean="0">
                <a:solidFill>
                  <a:srgbClr val="2BAA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CAPACITACIÓN</a:t>
            </a:r>
            <a:endParaRPr lang="es-MX" sz="2657" b="1" dirty="0">
              <a:solidFill>
                <a:srgbClr val="2BAAE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0E7796C3-C8A9-CC42-A5BF-EEF94BC17ACC}"/>
              </a:ext>
            </a:extLst>
          </p:cNvPr>
          <p:cNvSpPr txBox="1">
            <a:spLocks/>
          </p:cNvSpPr>
          <p:nvPr/>
        </p:nvSpPr>
        <p:spPr>
          <a:xfrm>
            <a:off x="1006582" y="1336088"/>
            <a:ext cx="6275962" cy="336164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“Plan de trabajo estratégico. Reactivación de clientes”.</a:t>
            </a:r>
            <a:endParaRPr lang="es-MX" sz="18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1836550"/>
            <a:ext cx="792230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LUGAR: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2114409"/>
            <a:ext cx="792230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318114" y="2408596"/>
            <a:ext cx="922857" cy="196219"/>
          </a:xfrm>
          <a:prstGeom prst="rect">
            <a:avLst/>
          </a:prstGeom>
        </p:spPr>
        <p:txBody>
          <a:bodyPr vert="horz" lIns="47638" tIns="23819" rIns="47638" bIns="23819" rtlCol="0" anchor="ctr">
            <a:normAutofit lnSpcReduction="10000"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b="1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HORARIO:</a:t>
            </a:r>
            <a:endParaRPr lang="es-MX" sz="1200" b="1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982089" y="1836549"/>
            <a:ext cx="2193817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Plataforma ZOOM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982089" y="2089917"/>
            <a:ext cx="1981548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Martes 15 de junio de 2021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4205846C-DF1B-124D-AA94-5F3634BBDE14}"/>
              </a:ext>
            </a:extLst>
          </p:cNvPr>
          <p:cNvSpPr txBox="1">
            <a:spLocks/>
          </p:cNvSpPr>
          <p:nvPr/>
        </p:nvSpPr>
        <p:spPr>
          <a:xfrm>
            <a:off x="1238075" y="2380021"/>
            <a:ext cx="1358168" cy="220712"/>
          </a:xfrm>
          <a:prstGeom prst="rect">
            <a:avLst/>
          </a:prstGeom>
        </p:spPr>
        <p:txBody>
          <a:bodyPr vert="horz" lIns="47638" tIns="23819" rIns="47638" bIns="23819" rtlCol="0" anchor="ctr">
            <a:normAutofit/>
          </a:bodyPr>
          <a:lstStyle>
            <a:lvl1pPr algn="ctr" defTabSz="10799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a" sz="1200" dirty="0" smtClean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10:00 a 12:00 hrs.</a:t>
            </a:r>
            <a:endParaRPr lang="es-MX" sz="1200" dirty="0">
              <a:solidFill>
                <a:srgbClr val="222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318114" y="2831336"/>
            <a:ext cx="3151414" cy="402240"/>
            <a:chOff x="318115" y="2849452"/>
            <a:chExt cx="3151414" cy="402240"/>
          </a:xfrm>
        </p:grpSpPr>
        <p:sp>
          <p:nvSpPr>
            <p:cNvPr id="15" name="14 Rectángulo redondeado"/>
            <p:cNvSpPr/>
            <p:nvPr/>
          </p:nvSpPr>
          <p:spPr>
            <a:xfrm>
              <a:off x="318115" y="2849452"/>
              <a:ext cx="2988422" cy="402240"/>
            </a:xfrm>
            <a:prstGeom prst="roundRect">
              <a:avLst/>
            </a:prstGeom>
            <a:solidFill>
              <a:srgbClr val="2BAA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Título 1">
              <a:extLst>
                <a:ext uri="{FF2B5EF4-FFF2-40B4-BE49-F238E27FC236}">
                  <a16:creationId xmlns:a16="http://schemas.microsoft.com/office/drawing/2014/main" xmlns="" id="{4205846C-DF1B-124D-AA94-5F3634BBDE14}"/>
                </a:ext>
              </a:extLst>
            </p:cNvPr>
            <p:cNvSpPr txBox="1">
              <a:spLocks/>
            </p:cNvSpPr>
            <p:nvPr/>
          </p:nvSpPr>
          <p:spPr>
            <a:xfrm>
              <a:off x="416086" y="3020775"/>
              <a:ext cx="3053443" cy="220712"/>
            </a:xfrm>
            <a:prstGeom prst="rect">
              <a:avLst/>
            </a:prstGeom>
          </p:spPr>
          <p:txBody>
            <a:bodyPr vert="horz" lIns="47638" tIns="23819" rIns="47638" bIns="23819" rtlCol="0" anchor="ctr">
              <a:normAutofit/>
            </a:bodyPr>
            <a:lstStyle>
              <a:lvl1pPr algn="ctr" defTabSz="107990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08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s-MX" sz="1100" dirty="0">
                  <a:solidFill>
                    <a:srgbClr val="2228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http://emprendequeretaro.gob.mx/eventos</a:t>
              </a:r>
              <a:endParaRPr lang="es-MX" sz="1100" dirty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ítulo 1">
              <a:extLst>
                <a:ext uri="{FF2B5EF4-FFF2-40B4-BE49-F238E27FC236}">
                  <a16:creationId xmlns:a16="http://schemas.microsoft.com/office/drawing/2014/main" xmlns="" id="{4205846C-DF1B-124D-AA94-5F3634BBDE14}"/>
                </a:ext>
              </a:extLst>
            </p:cNvPr>
            <p:cNvSpPr txBox="1">
              <a:spLocks/>
            </p:cNvSpPr>
            <p:nvPr/>
          </p:nvSpPr>
          <p:spPr>
            <a:xfrm>
              <a:off x="414497" y="2873944"/>
              <a:ext cx="996336" cy="196219"/>
            </a:xfrm>
            <a:prstGeom prst="rect">
              <a:avLst/>
            </a:prstGeom>
          </p:spPr>
          <p:txBody>
            <a:bodyPr vert="horz" lIns="47638" tIns="23819" rIns="47638" bIns="23819" rtlCol="0" anchor="ctr">
              <a:noAutofit/>
            </a:bodyPr>
            <a:lstStyle>
              <a:lvl1pPr algn="ctr" defTabSz="107990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08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da" sz="1100" b="1" dirty="0" smtClean="0">
                  <a:solidFill>
                    <a:srgbClr val="2228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REGISTRO:</a:t>
              </a:r>
              <a:endParaRPr lang="es-MX" sz="1100" b="1" dirty="0">
                <a:solidFill>
                  <a:srgbClr val="222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469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99</Words>
  <Application>Microsoft Office PowerPoint</Application>
  <PresentationFormat>Personalizado</PresentationFormat>
  <Paragraphs>30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Mauricio Aguirre Tapia</cp:lastModifiedBy>
  <cp:revision>8</cp:revision>
  <dcterms:created xsi:type="dcterms:W3CDTF">2020-07-22T18:50:34Z</dcterms:created>
  <dcterms:modified xsi:type="dcterms:W3CDTF">2021-06-10T19:42:04Z</dcterms:modified>
</cp:coreProperties>
</file>