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5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2AAFE-581F-4868-916E-54BF0D9D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D4362E-2C22-4CFD-ADC4-07BFDAD95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0D3FE-5DCF-4DC1-907C-FAE97A92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457A24-314A-4906-85FB-C631AA55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3F799F-C298-4BDA-B3B7-A184F45B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68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DB48B-A8F3-4082-8CCA-675F1FDD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959ABA-69EE-497D-8106-F8DC19C57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DC253-05C9-4BB7-942C-035FE932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10C02-4AA5-438B-82D2-482C6D90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F9C48F-0542-44BE-9BFC-2B007083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39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CC7274-8E1E-48FA-AACA-1338DC9CB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6C109F-37DA-4613-A187-156B37A99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57A08-B014-4A37-B7F5-48E2E652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415C3-2C4B-4624-9608-080EEB01C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3AC939-26D0-4AE5-A22C-A458FD51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94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002E5-C9C2-45EB-810C-E0B32D0D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7E0FA-CEAE-4DEF-ADBB-70D9F1EF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87338A-AFF4-450E-95FC-EFC7DDAA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7F86C3-3AAC-4AAE-8084-1FB1FBEA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E22908-D9F4-4D36-84CB-E8142220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04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8E056-ACA0-4573-916C-835CDA25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C07CBE-930F-4BF2-92FC-A28A64621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07AE60-6FA2-458B-BF7E-A2A9C070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1583CC-7332-4C1C-B7AF-953D6EE7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919B41-5C0E-4F1D-9A58-DE8A05A4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58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473F1-CD95-4740-8DC7-FC16CE98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1DFC4-1415-48D6-95C3-063CF32D8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943B3-347F-4262-9A34-1F158082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53E78B-8A36-45EB-96DB-CC12715F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FD879-6BAB-436D-9EC4-18E4BC99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34F687-B32B-441D-B54F-EF0FCFBD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13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1ED4E-9BEA-47C0-97E4-22404B697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D50F23-0C48-4830-AA9B-D0196BD41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58CAD5-173E-4B04-87A7-65FBCA9A5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CC8B0B-3D4B-4384-968A-2CACB9FBD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679EFE-CADD-4544-9F8B-47820FCF4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516C22-1ADC-4EB1-AAE6-6CD65129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7C47DF-154E-4F26-AEA3-B82456A7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1A0691-5A10-4E40-A0D3-AF5132F1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5F7DA-0D94-436D-A9AF-3FEDE859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6A544A-536B-48A9-91B6-0403A3EC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DDEF1C-0046-446C-B8AD-C75B8B2B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51C25B-CEEE-4911-AF95-CDA13183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43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BDE577-28D2-456A-97CA-4D06700C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48DF6E-CC0C-4506-981D-92FBCCC8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D54611-8E0E-485B-A4DC-4FAE0AF3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90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15044-5569-4CBC-B1CE-0CA1B6CF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0FDC0-CF18-4572-90A6-68314D17D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790399-B50C-45B0-9B81-56ACF1E04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06F372-1AF6-403F-8D4F-B6B55CC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878B21-3A8A-4804-9F66-1E52E83E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E7CA8C-8299-4D26-ABD3-DFCDC144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64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9C6A4-F4EF-447D-8288-DF897F94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736EE1-2706-4598-B197-09724E900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41B2A4-2136-4E0C-AD71-3571816CB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A49163-C0AA-460E-997A-6170866C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4CC3A-3FD3-4111-816E-51CA2657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D3D747-7484-46CF-BD8E-1BCFAF80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75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E49678-2D04-455E-8C86-059D3F60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3B5E2C-D3A0-4AB8-A32C-B8E81B8F9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05D4C-0C56-4B60-A00F-DA009E808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E8ED-8D23-4891-99C2-E6E05113A671}" type="datetimeFigureOut">
              <a:rPr lang="es-MX" smtClean="0"/>
              <a:t>25/07/2020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8B4DB6-A5C5-492B-BBF3-96D1B853D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5794D1-D2D5-4BC4-84FA-82D17BC5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8F5F-B014-4230-A813-CAD54A2EF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3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338654A-7332-4BEE-B0DA-660E45AAD1CA}"/>
              </a:ext>
            </a:extLst>
          </p:cNvPr>
          <p:cNvSpPr/>
          <p:nvPr/>
        </p:nvSpPr>
        <p:spPr>
          <a:xfrm>
            <a:off x="-222203" y="-421120"/>
            <a:ext cx="12636408" cy="72019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3200" b="1" dirty="0">
                <a:ln w="22225">
                  <a:solidFill>
                    <a:schemeClr val="accent2"/>
                  </a:solidFill>
                  <a:prstDash val="solid"/>
                </a:ln>
              </a:rPr>
              <a:t>LOPITOS ASESINO</a:t>
            </a:r>
          </a:p>
          <a:p>
            <a:pPr algn="ctr"/>
            <a:r>
              <a:rPr lang="es-ES" sz="11000" b="1" dirty="0">
                <a:ln w="22225">
                  <a:solidFill>
                    <a:schemeClr val="accent2"/>
                  </a:solidFill>
                  <a:prstDash val="solid"/>
                </a:ln>
              </a:rPr>
              <a:t>¿CUANTAS MUERTES</a:t>
            </a:r>
          </a:p>
          <a:p>
            <a:pPr algn="ctr"/>
            <a:r>
              <a:rPr lang="es-ES" sz="11000" b="1" dirty="0">
                <a:ln w="22225">
                  <a:solidFill>
                    <a:schemeClr val="accent2"/>
                  </a:solidFill>
                  <a:prstDash val="solid"/>
                </a:ln>
              </a:rPr>
              <a:t>QUIERES LLEVAR </a:t>
            </a:r>
          </a:p>
          <a:p>
            <a:pPr algn="ctr"/>
            <a:r>
              <a:rPr lang="es-ES" sz="11000" b="1" dirty="0">
                <a:ln w="22225">
                  <a:solidFill>
                    <a:schemeClr val="accent2"/>
                  </a:solidFill>
                  <a:prstDash val="solid"/>
                </a:ln>
              </a:rPr>
              <a:t>EN TU ESPALDA?</a:t>
            </a:r>
            <a:endParaRPr lang="es-ES" sz="96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600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5183366-0A9C-41CB-AD45-878082BC4DEC}"/>
              </a:ext>
            </a:extLst>
          </p:cNvPr>
          <p:cNvSpPr/>
          <p:nvPr/>
        </p:nvSpPr>
        <p:spPr>
          <a:xfrm>
            <a:off x="-394478" y="-393799"/>
            <a:ext cx="12980989" cy="91255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NO</a:t>
            </a:r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TE</a:t>
            </a:r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BASTAN</a:t>
            </a:r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LOS</a:t>
            </a:r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45MIL</a:t>
            </a:r>
          </a:p>
          <a:p>
            <a:pPr algn="ctr"/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HOMICIDIOS</a:t>
            </a:r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VIOLENTOS</a:t>
            </a:r>
          </a:p>
          <a:p>
            <a:pPr algn="ctr"/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60MIL</a:t>
            </a:r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POR EL</a:t>
            </a:r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COVID Y </a:t>
            </a:r>
          </a:p>
          <a:p>
            <a:pPr algn="ctr"/>
            <a:r>
              <a:rPr lang="es-ES" sz="9600" b="1" dirty="0">
                <a:ln w="22225">
                  <a:solidFill>
                    <a:schemeClr val="accent2"/>
                  </a:solidFill>
                  <a:prstDash val="solid"/>
                </a:ln>
              </a:rPr>
              <a:t>MIL FEMINICIDIOS AL</a:t>
            </a:r>
          </a:p>
          <a:p>
            <a:pPr algn="ctr"/>
            <a:r>
              <a:rPr lang="es-ES" sz="11500" b="1" dirty="0">
                <a:ln w="22225">
                  <a:solidFill>
                    <a:schemeClr val="accent2"/>
                  </a:solidFill>
                  <a:prstDash val="solid"/>
                </a:ln>
              </a:rPr>
              <a:t>“ROBAR</a:t>
            </a:r>
            <a:r>
              <a:rPr lang="es-ES" sz="8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11500" b="1" dirty="0">
                <a:ln w="22225">
                  <a:solidFill>
                    <a:schemeClr val="accent2"/>
                  </a:solidFill>
                  <a:prstDash val="solid"/>
                </a:ln>
              </a:rPr>
              <a:t>SU</a:t>
            </a:r>
            <a:r>
              <a:rPr lang="es-ES" sz="80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11500" b="1" dirty="0">
                <a:ln w="22225">
                  <a:solidFill>
                    <a:schemeClr val="accent2"/>
                  </a:solidFill>
                  <a:prstDash val="solid"/>
                </a:ln>
              </a:rPr>
              <a:t>DINERO”</a:t>
            </a:r>
          </a:p>
          <a:p>
            <a:pPr algn="ctr"/>
            <a:endParaRPr lang="es-ES" sz="88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43195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C.P. Humberto Vallarta A.</dc:creator>
  <cp:lastModifiedBy>C.P. Humberto Vallarta A.</cp:lastModifiedBy>
  <cp:revision>7</cp:revision>
  <cp:lastPrinted>2020-07-25T18:49:19Z</cp:lastPrinted>
  <dcterms:created xsi:type="dcterms:W3CDTF">2020-07-25T17:40:45Z</dcterms:created>
  <dcterms:modified xsi:type="dcterms:W3CDTF">2020-07-25T18:56:34Z</dcterms:modified>
</cp:coreProperties>
</file>