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ECD8-7F46-4CB6-B595-4F9721761B01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2576-9BF1-4D5F-8B1F-130914ED5A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5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ECD8-7F46-4CB6-B595-4F9721761B01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2576-9BF1-4D5F-8B1F-130914ED5A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82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ECD8-7F46-4CB6-B595-4F9721761B01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2576-9BF1-4D5F-8B1F-130914ED5A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135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ECD8-7F46-4CB6-B595-4F9721761B01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2576-9BF1-4D5F-8B1F-130914ED5A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870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ECD8-7F46-4CB6-B595-4F9721761B01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2576-9BF1-4D5F-8B1F-130914ED5A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569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ECD8-7F46-4CB6-B595-4F9721761B01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2576-9BF1-4D5F-8B1F-130914ED5A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4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ECD8-7F46-4CB6-B595-4F9721761B01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2576-9BF1-4D5F-8B1F-130914ED5A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553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ECD8-7F46-4CB6-B595-4F9721761B01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2576-9BF1-4D5F-8B1F-130914ED5A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14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ECD8-7F46-4CB6-B595-4F9721761B01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2576-9BF1-4D5F-8B1F-130914ED5A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556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ECD8-7F46-4CB6-B595-4F9721761B01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2576-9BF1-4D5F-8B1F-130914ED5A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272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ECD8-7F46-4CB6-B595-4F9721761B01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2576-9BF1-4D5F-8B1F-130914ED5A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BECD8-7F46-4CB6-B595-4F9721761B01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2576-9BF1-4D5F-8B1F-130914ED5A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339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9" t="30556" r="19124" b="24802"/>
          <a:stretch/>
        </p:blipFill>
        <p:spPr bwMode="auto">
          <a:xfrm>
            <a:off x="251521" y="1124744"/>
            <a:ext cx="8712968" cy="440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0878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Dell</cp:lastModifiedBy>
  <cp:revision>1</cp:revision>
  <dcterms:created xsi:type="dcterms:W3CDTF">2020-06-01T11:47:23Z</dcterms:created>
  <dcterms:modified xsi:type="dcterms:W3CDTF">2020-06-01T11:52:08Z</dcterms:modified>
</cp:coreProperties>
</file>