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84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13152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‹Nr.›</a:t>
            </a:fld>
            <a:endParaRPr lang="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‹Nr.›</a:t>
            </a:fld>
            <a:endParaRPr lang="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‹Nr.›</a:t>
            </a:fld>
            <a:endParaRPr lang="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‹Nr.›</a:t>
            </a:fld>
            <a:endParaRPr lang="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‹Nr.›</a:t>
            </a:fld>
            <a:endParaRPr lang="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‹Nr.›</a:t>
            </a:fld>
            <a:endParaRPr lang="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‹Nr.›</a:t>
            </a:fld>
            <a:endParaRPr lang="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‹Nr.›</a:t>
            </a:fld>
            <a:endParaRPr lang="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‹Nr.›</a:t>
            </a:fld>
            <a:endParaRPr lang="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‹Nr.›</a:t>
            </a:fld>
            <a:endParaRPr lang="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‹Nr.›</a:t>
            </a:fld>
            <a:endParaRPr lang="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‹Nr.›</a:t>
            </a:fld>
            <a:endParaRPr lang="es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1115616" y="423026"/>
            <a:ext cx="6912767" cy="3732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algn="just"/>
            <a:r>
              <a:rPr lang="es-MX" sz="1750" dirty="0"/>
              <a:t>E</a:t>
            </a:r>
            <a:r>
              <a:rPr lang="es-MX" sz="1750" dirty="0" smtClean="0"/>
              <a:t>n </a:t>
            </a:r>
            <a:r>
              <a:rPr lang="es-MX" sz="1750" dirty="0"/>
              <a:t>atención a las recomendaciones y medidas implementadas por la Organización Mundial de la Salud (OMS) para contener las afectaciones del </a:t>
            </a:r>
            <a:r>
              <a:rPr lang="es-MX" sz="1750" b="1" dirty="0"/>
              <a:t>COVID-19</a:t>
            </a:r>
            <a:r>
              <a:rPr lang="es-MX" sz="1750" dirty="0" smtClean="0"/>
              <a:t>, la </a:t>
            </a:r>
            <a:r>
              <a:rPr lang="es-MX" sz="1750" dirty="0"/>
              <a:t>Secretaría de Desarrollo </a:t>
            </a:r>
            <a:r>
              <a:rPr lang="es-MX" sz="1750" dirty="0" smtClean="0"/>
              <a:t>Sostenible hace de su conocimiento:</a:t>
            </a:r>
          </a:p>
          <a:p>
            <a:pPr algn="just"/>
            <a:endParaRPr lang="es-ES_tradnl" sz="1750" dirty="0" smtClean="0"/>
          </a:p>
          <a:p>
            <a:pPr lvl="0" algn="just">
              <a:spcBef>
                <a:spcPts val="0"/>
              </a:spcBef>
              <a:buNone/>
            </a:pPr>
            <a:r>
              <a:rPr lang="es-ES_tradnl" sz="1750" dirty="0" smtClean="0"/>
              <a:t>A</a:t>
            </a:r>
            <a:r>
              <a:rPr lang="es" sz="1750" dirty="0" smtClean="0"/>
              <a:t> </a:t>
            </a:r>
            <a:r>
              <a:rPr lang="es" sz="1750" dirty="0"/>
              <a:t>todos </a:t>
            </a:r>
            <a:r>
              <a:rPr lang="es" sz="1750" dirty="0" smtClean="0"/>
              <a:t>los </a:t>
            </a:r>
            <a:r>
              <a:rPr lang="es" sz="1750" dirty="0"/>
              <a:t>usuarios </a:t>
            </a:r>
            <a:r>
              <a:rPr lang="es" sz="1750" dirty="0" smtClean="0"/>
              <a:t>de </a:t>
            </a:r>
            <a:r>
              <a:rPr lang="es" sz="1750" dirty="0" smtClean="0"/>
              <a:t>la</a:t>
            </a:r>
            <a:r>
              <a:rPr lang="es-ES_tradnl" sz="1750" dirty="0"/>
              <a:t>s</a:t>
            </a:r>
            <a:r>
              <a:rPr lang="es" sz="1750" dirty="0" smtClean="0"/>
              <a:t> ventanilla</a:t>
            </a:r>
            <a:r>
              <a:rPr lang="es-ES_tradnl" sz="1750" dirty="0" smtClean="0"/>
              <a:t>s</a:t>
            </a:r>
            <a:r>
              <a:rPr lang="es" sz="1750" dirty="0" smtClean="0"/>
              <a:t> </a:t>
            </a:r>
            <a:r>
              <a:rPr lang="es" sz="1750" dirty="0" smtClean="0"/>
              <a:t>de Licencias de </a:t>
            </a:r>
            <a:r>
              <a:rPr lang="es" sz="1750" dirty="0" smtClean="0"/>
              <a:t>Funcionamiento</a:t>
            </a:r>
            <a:r>
              <a:rPr lang="es-ES_tradnl" sz="1750" dirty="0" smtClean="0"/>
              <a:t>, </a:t>
            </a:r>
            <a:r>
              <a:rPr lang="es" sz="1750" b="1" dirty="0" smtClean="0"/>
              <a:t>a </a:t>
            </a:r>
            <a:r>
              <a:rPr lang="es" sz="1750" b="1" dirty="0" smtClean="0"/>
              <a:t>partir del día 19 de marzo del año en curso la atención será únicamente previa </a:t>
            </a:r>
            <a:r>
              <a:rPr lang="es" sz="1750" b="1" dirty="0" smtClean="0"/>
              <a:t>cita</a:t>
            </a:r>
            <a:r>
              <a:rPr lang="es-ES_tradnl" sz="1750" dirty="0" smtClean="0"/>
              <a:t>.</a:t>
            </a:r>
            <a:r>
              <a:rPr lang="es" sz="1750" dirty="0" smtClean="0"/>
              <a:t> </a:t>
            </a:r>
            <a:r>
              <a:rPr lang="es-ES_tradnl" sz="1750" dirty="0" smtClean="0"/>
              <a:t>P</a:t>
            </a:r>
            <a:r>
              <a:rPr lang="es" sz="1750" dirty="0" smtClean="0"/>
              <a:t>ara </a:t>
            </a:r>
            <a:r>
              <a:rPr lang="es" sz="1750" dirty="0" smtClean="0"/>
              <a:t>agendarla favor de comunicarse al 070. </a:t>
            </a:r>
          </a:p>
          <a:p>
            <a:pPr lvl="0" algn="just">
              <a:spcBef>
                <a:spcPts val="0"/>
              </a:spcBef>
              <a:buNone/>
            </a:pPr>
            <a:endParaRPr lang="es" sz="1750" dirty="0"/>
          </a:p>
          <a:p>
            <a:pPr lvl="0" algn="just"/>
            <a:r>
              <a:rPr lang="es-ES_tradnl" sz="1750" b="1" dirty="0" smtClean="0"/>
              <a:t>As</a:t>
            </a:r>
            <a:r>
              <a:rPr lang="es-ES_tradnl" sz="1750" b="1" dirty="0" smtClean="0"/>
              <a:t>í mismo</a:t>
            </a:r>
            <a:r>
              <a:rPr lang="es-ES_tradnl" sz="1750" b="1" smtClean="0"/>
              <a:t>, </a:t>
            </a:r>
            <a:r>
              <a:rPr lang="es-ES_tradnl" sz="1750" b="1"/>
              <a:t>p</a:t>
            </a:r>
            <a:r>
              <a:rPr lang="es" sz="1750" b="1" smtClean="0"/>
              <a:t>onemo</a:t>
            </a:r>
            <a:r>
              <a:rPr lang="es-ES_tradnl" sz="1750" b="1" dirty="0" smtClean="0"/>
              <a:t>s</a:t>
            </a:r>
            <a:r>
              <a:rPr lang="es" sz="1750" b="1" dirty="0" smtClean="0"/>
              <a:t> </a:t>
            </a:r>
            <a:r>
              <a:rPr lang="es" sz="1750" b="1" dirty="0" smtClean="0"/>
              <a:t>a su disposición el sistema de refrendo en línea o vía correo electrónico</a:t>
            </a:r>
            <a:r>
              <a:rPr lang="es" sz="1750" dirty="0" smtClean="0"/>
              <a:t>. Información de los trámites  disponible en la página </a:t>
            </a:r>
            <a:r>
              <a:rPr lang="es-MX" sz="1750" dirty="0"/>
              <a:t>https://www.municipiodequeretaro.gob.mx/</a:t>
            </a:r>
            <a:endParaRPr lang="es" sz="1750" dirty="0" smtClean="0"/>
          </a:p>
          <a:p>
            <a:pPr lvl="0">
              <a:spcBef>
                <a:spcPts val="0"/>
              </a:spcBef>
              <a:buNone/>
            </a:pPr>
            <a:r>
              <a:rPr lang="es" sz="1750" dirty="0"/>
              <a:t/>
            </a:r>
            <a:br>
              <a:rPr lang="es" sz="1750" dirty="0"/>
            </a:br>
            <a:r>
              <a:rPr lang="es" sz="1750" dirty="0"/>
              <a:t>Agradecemos su comprensión. </a:t>
            </a:r>
            <a:br>
              <a:rPr lang="es" sz="1750" dirty="0"/>
            </a:br>
            <a:endParaRPr lang="es" sz="1750" dirty="0"/>
          </a:p>
        </p:txBody>
      </p:sp>
      <p:cxnSp>
        <p:nvCxnSpPr>
          <p:cNvPr id="55" name="Shape 55"/>
          <p:cNvCxnSpPr/>
          <p:nvPr/>
        </p:nvCxnSpPr>
        <p:spPr>
          <a:xfrm>
            <a:off x="628425" y="321050"/>
            <a:ext cx="13500" cy="9222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6" name="Shape 56"/>
          <p:cNvCxnSpPr/>
          <p:nvPr/>
        </p:nvCxnSpPr>
        <p:spPr>
          <a:xfrm>
            <a:off x="628425" y="321050"/>
            <a:ext cx="949500" cy="69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7" name="Shape 57"/>
          <p:cNvCxnSpPr/>
          <p:nvPr/>
        </p:nvCxnSpPr>
        <p:spPr>
          <a:xfrm rot="10800000">
            <a:off x="8513375" y="3820475"/>
            <a:ext cx="13500" cy="9222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8" name="Shape 58"/>
          <p:cNvCxnSpPr/>
          <p:nvPr/>
        </p:nvCxnSpPr>
        <p:spPr>
          <a:xfrm rot="10800000">
            <a:off x="7577375" y="4735775"/>
            <a:ext cx="949500" cy="69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23</Words>
  <Application>Microsoft Macintosh PowerPoint</Application>
  <PresentationFormat>Presentación en pantalla (16:9)</PresentationFormat>
  <Paragraphs>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Simple Light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Diana Angelica Olvera Cruz</dc:creator>
  <cp:lastModifiedBy>Carolina  Maccise Aguirre</cp:lastModifiedBy>
  <cp:revision>11</cp:revision>
  <dcterms:modified xsi:type="dcterms:W3CDTF">2020-03-18T15:14:54Z</dcterms:modified>
</cp:coreProperties>
</file>